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 name="Shape 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8.gif"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3.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4"/><Relationship Target="../media/image1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13.xml.rels><?xml version="1.0" encoding="UTF-8" standalone="yes"?><Relationships xmlns="http://schemas.openxmlformats.org/package/2006/relationships"><Relationship Target="http://www.jeeppatagoniaexpeditions.com/blog/top-10-things-you-didnt-know-about-chile-facts-about-chile/" Type="http://schemas.openxmlformats.org/officeDocument/2006/relationships/hyperlink" TargetMode="External" Id="rId14"/><Relationship Target="../notesSlides/notesSlide13.xml" Type="http://schemas.openxmlformats.org/officeDocument/2006/relationships/notesSlide" Id="rId2"/><Relationship Target="http://www.economywatch.com/world_economy/chile/export-import.html" Type="http://schemas.openxmlformats.org/officeDocument/2006/relationships/hyperlink" TargetMode="External" Id="rId12"/><Relationship Target="https://www.google.com/search?q=rodeo+chile&amp;biw=1188&amp;bih=596&amp;source=lnms&amp;sa=X&amp;ei=y3lAVOHvM4eUgwTOv4GgBA&amp;ved=0CAUQ_AUoAA&amp;dpr=1.15#q=chiloe+island&amp;stick=H4sIAAAAAAAAAGOovnz8BQMDQzsHsxCHfq6-gWGBYZkSJ5hVVGBapqWQnWyln5OfnFiSmZ-nn5xfmldSVGmVWFJSlJgMEip-xOjNLfDyxz1hKadJa05eY7ThIqhFSIKLzTWvJLOkUoiPi0cKbq8GA49l8MpzsddLxJaLm1kHZWam6Ec_PAcAMJSrPqQAAAA" Type="http://schemas.openxmlformats.org/officeDocument/2006/relationships/hyperlink" TargetMode="External" Id="rId13"/><Relationship Target="../slideLayouts/slideLayout2.xml" Type="http://schemas.openxmlformats.org/officeDocument/2006/relationships/slideLayout" Id="rId1"/><Relationship Target="http://en.wikipedia.org/wiki/President_of_Chile" Type="http://schemas.openxmlformats.org/officeDocument/2006/relationships/hyperlink" TargetMode="External" Id="rId4"/><Relationship Target="http://upload.wikimedia.org/wikipedia/commons/thumb/5/5b/Coat_of_arms_of_Chile.svg/170px-Coat_of_arms_of_Chile.svg.png" Type="http://schemas.openxmlformats.org/officeDocument/2006/relationships/hyperlink" TargetMode="External" Id="rId10"/><Relationship Target="http://en.wikipedia.org/wiki/Politics_of_Chile" Type="http://schemas.openxmlformats.org/officeDocument/2006/relationships/hyperlink" TargetMode="External" Id="rId3"/><Relationship Target="http://www.x-rates.com/calculator/?from=USD&amp;to=CLP" Type="http://schemas.openxmlformats.org/officeDocument/2006/relationships/hyperlink" TargetMode="External" Id="rId11"/><Relationship Target="https://data.un.org/_Images/Maps/Chile.gif" Type="http://schemas.openxmlformats.org/officeDocument/2006/relationships/hyperlink" TargetMode="External" Id="rId9"/><Relationship Target="http://en.wikipedia.org/wiki/Religion_in_Chile" Type="http://schemas.openxmlformats.org/officeDocument/2006/relationships/hyperlink" TargetMode="External" Id="rId6"/><Relationship Target="http://www.infoplease.com/ipa/A0855617.html" Type="http://schemas.openxmlformats.org/officeDocument/2006/relationships/hyperlink" TargetMode="External" Id="rId5"/><Relationship Target="http://www.flagmakers.co.uk/wp-content/uploads/flags/country/Chile-National-Flag.jpg" Type="http://schemas.openxmlformats.org/officeDocument/2006/relationships/hyperlink" TargetMode="External" Id="rId8"/><Relationship Target="http://www.kwintessential.co.uk/resources/global-etiquette/chile.html"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01.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gif" Type="http://schemas.openxmlformats.org/officeDocument/2006/relationships/image" Id="rId4"/><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2" name="Shape 22"/>
        <p:cNvGrpSpPr/>
        <p:nvPr/>
      </p:nvGrpSpPr>
      <p:grpSpPr>
        <a:xfrm>
          <a:off y="0" x="0"/>
          <a:ext cy="0" cx="0"/>
          <a:chOff y="0" x="0"/>
          <a:chExt cy="0" cx="0"/>
        </a:xfrm>
      </p:grpSpPr>
      <p:sp>
        <p:nvSpPr>
          <p:cNvPr id="23" name="Shape 23"/>
          <p:cNvSpPr txBox="1"/>
          <p:nvPr>
            <p:ph idx="1" type="subTitle"/>
          </p:nvPr>
        </p:nvSpPr>
        <p:spPr>
          <a:xfrm>
            <a:off y="4133675" x="6416275"/>
            <a:ext cy="784799" cx="2611200"/>
          </a:xfrm>
          <a:prstGeom prst="rect">
            <a:avLst/>
          </a:prstGeom>
          <a:noFill/>
          <a:ln>
            <a:noFill/>
          </a:ln>
        </p:spPr>
        <p:txBody>
          <a:bodyPr bIns="91425" rIns="91425" lIns="91425" tIns="91425" anchor="t" anchorCtr="0">
            <a:noAutofit/>
          </a:bodyPr>
          <a:lstStyle/>
          <a:p>
            <a:pPr>
              <a:spcBef>
                <a:spcPts val="0"/>
              </a:spcBef>
              <a:buNone/>
            </a:pPr>
            <a:r>
              <a:rPr sz="2400" lang="en">
                <a:solidFill>
                  <a:srgbClr val="000000"/>
                </a:solidFill>
              </a:rPr>
              <a:t>Shelby Nix</a:t>
            </a:r>
          </a:p>
        </p:txBody>
      </p:sp>
      <p:sp>
        <p:nvSpPr>
          <p:cNvPr id="24" name="Shape 24"/>
          <p:cNvSpPr/>
          <p:nvPr/>
        </p:nvSpPr>
        <p:spPr>
          <a:xfrm>
            <a:off y="2743200" x="506750"/>
            <a:ext cy="2031350" cx="5597202"/>
          </a:xfrm>
          <a:prstGeom prst="rect">
            <a:avLst/>
          </a:prstGeom>
        </p:spPr>
        <p:txBody>
          <a:bodyPr>
            <a:prstTxWarp prst="textPlain"/>
          </a:bodyPr>
          <a:lstStyle/>
          <a:p>
            <a:pPr algn="ctr"/>
            <a:r>
              <a:rPr b="0" i="0">
                <a:ln w="38100" cap="flat">
                  <a:solidFill>
                    <a:srgbClr val="000000"/>
                  </a:solidFill>
                  <a:prstDash val="solid"/>
                  <a:round/>
                  <a:headEnd w="med" len="med" type="none"/>
                  <a:tailEnd w="med" len="med" type="none"/>
                </a:ln>
                <a:solidFill>
                  <a:schemeClr val="accent6"/>
                </a:solidFill>
                <a:latin typeface="Andika"/>
              </a:rPr>
              <a:t>Chile</a:t>
            </a:r>
          </a:p>
        </p:txBody>
      </p:sp>
      <p:sp>
        <p:nvSpPr>
          <p:cNvPr id="25" name="Shape 25"/>
          <p:cNvSpPr/>
          <p:nvPr/>
        </p:nvSpPr>
        <p:spPr>
          <a:xfrm>
            <a:off y="665000" x="831275"/>
            <a:ext cy="1139999" cx="1389299"/>
          </a:xfrm>
          <a:prstGeom prst="star5">
            <a:avLst>
              <a:gd fmla="val 19098" name="adj"/>
              <a:gd fmla="val 105146" name="hf"/>
              <a:gd fmla="val 110557" name="vf"/>
            </a:avLst>
          </a:prstGeom>
          <a:solidFill>
            <a:srgbClr val="FFFFFF"/>
          </a:solidFill>
          <a:ln w="28575" cap="flat">
            <a:solidFill>
              <a:srgbClr val="CFE2F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6" name="Shape 26"/>
          <p:cNvSpPr txBox="1"/>
          <p:nvPr/>
        </p:nvSpPr>
        <p:spPr>
          <a:xfrm>
            <a:off y="831275" x="3526975"/>
            <a:ext cy="1591499" cx="5165699"/>
          </a:xfrm>
          <a:prstGeom prst="rect">
            <a:avLst/>
          </a:prstGeom>
          <a:noFill/>
          <a:ln>
            <a:noFill/>
          </a:ln>
        </p:spPr>
        <p:txBody>
          <a:bodyPr bIns="91425" rIns="91425" lIns="91425" tIns="91425" anchor="t" anchorCtr="0">
            <a:noAutofit/>
          </a:bodyPr>
          <a:lstStyle/>
          <a:p>
            <a:pPr>
              <a:spcBef>
                <a:spcPts val="0"/>
              </a:spcBef>
              <a:buNone/>
            </a:pPr>
            <a:r>
              <a:rPr sz="4800" lang="en"/>
              <a:t>The republic of...</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p:tgtEl>
                                          <p:spTgt spid="24"/>
                                        </p:tgtEl>
                                        <p:attrNameLst>
                                          <p:attrName>ppt_x</p:attrName>
                                        </p:attrNameLst>
                                      </p:cBhvr>
                                      <p:tavLst>
                                        <p:tav tm="0" fmla="">
                                          <p:val>
                                            <p:strVal val="#ppt_x-1"/>
                                          </p:val>
                                        </p:tav>
                                        <p:tav tm="100000" fmla="">
                                          <p:val>
                                            <p:strVal val="#ppt_x"/>
                                          </p:val>
                                        </p:tav>
                                      </p:tavLst>
                                    </p:anim>
                                  </p:childTnLst>
                                </p:cTn>
                              </p:par>
                            </p:childTnLst>
                          </p:cTn>
                        </p:par>
                        <p:par>
                          <p:cTn fill="hold">
                            <p:stCondLst>
                              <p:cond delay="2500"/>
                            </p:stCondLst>
                            <p:childTnLst>
                              <p:par>
                                <p:cTn presetID="8" fill="hold" presetSubtype="0" presetClass="emph" nodeType="afterEffect">
                                  <p:stCondLst>
                                    <p:cond delay="0"/>
                                  </p:stCondLst>
                                  <p:childTnLst>
                                    <p:animRot by="-21600000">
                                      <p:cBhvr>
                                        <p:cTn dur="1000" fill="hold"/>
                                        <p:tgtEl>
                                          <p:spTgt spid="2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3"/>
        </a:solidFill>
      </p:bgPr>
    </p:bg>
    <p:spTree>
      <p:nvGrpSpPr>
        <p:cNvPr id="92" name="Shape 92"/>
        <p:cNvGrpSpPr/>
        <p:nvPr/>
      </p:nvGrpSpPr>
      <p:grpSpPr>
        <a:xfrm>
          <a:off y="0" x="0"/>
          <a:ext cy="0" cx="0"/>
          <a:chOff y="0" x="0"/>
          <a:chExt cy="0" cx="0"/>
        </a:xfrm>
      </p:grpSpPr>
      <p:sp>
        <p:nvSpPr>
          <p:cNvPr id="93" name="Shape 93"/>
          <p:cNvSpPr txBox="1"/>
          <p:nvPr>
            <p:ph type="title"/>
          </p:nvPr>
        </p:nvSpPr>
        <p:spPr>
          <a:xfrm>
            <a:off y="205975" x="457200"/>
            <a:ext cy="857400" cx="4536299"/>
          </a:xfrm>
          <a:prstGeom prst="rect">
            <a:avLst/>
          </a:prstGeom>
        </p:spPr>
        <p:txBody>
          <a:bodyPr bIns="91425" rIns="91425" lIns="91425" tIns="91425" anchor="b" anchorCtr="0">
            <a:noAutofit/>
          </a:bodyPr>
          <a:lstStyle/>
          <a:p>
            <a:pPr>
              <a:spcBef>
                <a:spcPts val="0"/>
              </a:spcBef>
              <a:buNone/>
            </a:pPr>
            <a:r>
              <a:rPr lang="en"/>
              <a:t>Interesting Facts </a:t>
            </a:r>
          </a:p>
        </p:txBody>
      </p:sp>
      <p:sp>
        <p:nvSpPr>
          <p:cNvPr id="94" name="Shape 94"/>
          <p:cNvSpPr txBox="1"/>
          <p:nvPr>
            <p:ph idx="1" type="body"/>
          </p:nvPr>
        </p:nvSpPr>
        <p:spPr>
          <a:xfrm>
            <a:off y="2974825" x="3704900"/>
            <a:ext cy="1986899" cx="5052000"/>
          </a:xfrm>
          <a:prstGeom prst="rect">
            <a:avLst/>
          </a:prstGeom>
        </p:spPr>
        <p:txBody>
          <a:bodyPr bIns="91425" rIns="91425" lIns="91425" tIns="91425" anchor="t" anchorCtr="0">
            <a:noAutofit/>
          </a:bodyPr>
          <a:lstStyle/>
          <a:p>
            <a:pPr rtl="0">
              <a:spcBef>
                <a:spcPts val="0"/>
              </a:spcBef>
              <a:buNone/>
            </a:pPr>
            <a:r>
              <a:rPr lang="en"/>
              <a:t>The national animal of Chile is the “Huemul” or the South Andean Deer.</a:t>
            </a:r>
          </a:p>
          <a:p>
            <a:pPr rtl="0">
              <a:spcBef>
                <a:spcPts val="0"/>
              </a:spcBef>
              <a:buNone/>
            </a:pPr>
            <a:r>
              <a:t/>
            </a:r>
            <a:endParaRPr/>
          </a:p>
          <a:p>
            <a:pPr>
              <a:spcBef>
                <a:spcPts val="0"/>
              </a:spcBef>
              <a:buNone/>
            </a:pPr>
            <a:r>
              <a:t/>
            </a:r>
            <a:endParaRPr/>
          </a:p>
        </p:txBody>
      </p:sp>
      <p:pic>
        <p:nvPicPr>
          <p:cNvPr id="95" name="Shape 95"/>
          <p:cNvPicPr preferRelativeResize="0"/>
          <p:nvPr/>
        </p:nvPicPr>
        <p:blipFill>
          <a:blip r:embed="rId3">
            <a:alphaModFix/>
          </a:blip>
          <a:stretch>
            <a:fillRect/>
          </a:stretch>
        </p:blipFill>
        <p:spPr>
          <a:xfrm>
            <a:off y="2181625" x="689350"/>
            <a:ext cy="2857500" cx="2428875"/>
          </a:xfrm>
          <a:prstGeom prst="rect">
            <a:avLst/>
          </a:prstGeom>
          <a:noFill/>
          <a:ln>
            <a:noFill/>
          </a:ln>
        </p:spPr>
      </p:pic>
      <p:sp>
        <p:nvSpPr>
          <p:cNvPr id="96" name="Shape 96"/>
          <p:cNvSpPr txBox="1"/>
          <p:nvPr/>
        </p:nvSpPr>
        <p:spPr>
          <a:xfrm>
            <a:off y="1099000" x="457200"/>
            <a:ext cy="1047000" cx="3994799"/>
          </a:xfrm>
          <a:prstGeom prst="rect">
            <a:avLst/>
          </a:prstGeom>
          <a:noFill/>
          <a:ln>
            <a:noFill/>
          </a:ln>
        </p:spPr>
        <p:txBody>
          <a:bodyPr bIns="91425" rIns="91425" lIns="91425" tIns="91425" anchor="t" anchorCtr="0">
            <a:noAutofit/>
          </a:bodyPr>
          <a:lstStyle/>
          <a:p>
            <a:pPr>
              <a:spcBef>
                <a:spcPts val="0"/>
              </a:spcBef>
              <a:buNone/>
            </a:pPr>
            <a:r>
              <a:rPr sz="3000" lang="en">
                <a:solidFill>
                  <a:schemeClr val="dk1"/>
                </a:solidFill>
              </a:rPr>
              <a:t>Nicole Polizzi “Snooki” was born in Chile.</a:t>
            </a:r>
          </a:p>
        </p:txBody>
      </p:sp>
      <p:pic>
        <p:nvPicPr>
          <p:cNvPr id="97" name="Shape 97"/>
          <p:cNvPicPr preferRelativeResize="0"/>
          <p:nvPr/>
        </p:nvPicPr>
        <p:blipFill>
          <a:blip r:embed="rId4">
            <a:alphaModFix/>
          </a:blip>
          <a:stretch>
            <a:fillRect/>
          </a:stretch>
        </p:blipFill>
        <p:spPr>
          <a:xfrm>
            <a:off y="459068" x="4993562"/>
            <a:ext cy="2609081" cx="347877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p:tgtEl>
                                          <p:spTgt spid="96"/>
                                        </p:tgtEl>
                                        <p:attrNameLst>
                                          <p:attrName>ppt_w</p:attrName>
                                        </p:attrNameLst>
                                      </p:cBhvr>
                                      <p:tavLst>
                                        <p:tav tm="0" fmla="">
                                          <p:val>
                                            <p:strVal val="0"/>
                                          </p:val>
                                        </p:tav>
                                        <p:tav tm="100000" fmla="">
                                          <p:val>
                                            <p:strVal val="#ppt_w"/>
                                          </p:val>
                                        </p:tav>
                                      </p:tavLst>
                                    </p:anim>
                                    <p:anim calcmode="lin" valueType="num">
                                      <p:cBhvr additive="base">
                                        <p:cTn dur="1500"/>
                                        <p:tgtEl>
                                          <p:spTgt spid="96"/>
                                        </p:tgtEl>
                                        <p:attrNameLst>
                                          <p:attrName>ppt_h</p:attrName>
                                        </p:attrNameLst>
                                      </p:cBhvr>
                                      <p:tavLst>
                                        <p:tav tm="0" fmla="">
                                          <p:val>
                                            <p:strVal val="0"/>
                                          </p:val>
                                        </p:tav>
                                        <p:tav tm="100000" fmla="">
                                          <p:val>
                                            <p:strVal val="#ppt_h"/>
                                          </p:val>
                                        </p:tav>
                                      </p:tavLst>
                                    </p:anim>
                                  </p:childTnLst>
                                </p:cTn>
                              </p:par>
                            </p:childTnLst>
                          </p:cTn>
                        </p:par>
                        <p:par>
                          <p:cTn fill="hold">
                            <p:stCondLst>
                              <p:cond delay="2500"/>
                            </p:stCondLst>
                            <p:childTnLst>
                              <p:par>
                                <p:cTn presetID="10" fill="hold" presetSubtype="0" presetClass="entr"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1000"/>
                                        <p:tgtEl>
                                          <p:spTgt spid="95"/>
                                        </p:tgtEl>
                                      </p:cBhvr>
                                    </p:animEffect>
                                  </p:childTnLst>
                                </p:cTn>
                              </p:par>
                            </p:childTnLst>
                          </p:cTn>
                        </p:par>
                        <p:par>
                          <p:cTn fill="hold">
                            <p:stCondLst>
                              <p:cond delay="3500"/>
                            </p:stCondLst>
                            <p:childTnLst>
                              <p:par>
                                <p:cTn presetID="23" fill="hold" presetSubtype="16" presetClass="entr"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p:tgtEl>
                                          <p:spTgt spid="94"/>
                                        </p:tgtEl>
                                        <p:attrNameLst>
                                          <p:attrName>ppt_w</p:attrName>
                                        </p:attrNameLst>
                                      </p:cBhvr>
                                      <p:tavLst>
                                        <p:tav tm="0" fmla="">
                                          <p:val>
                                            <p:strVal val="0"/>
                                          </p:val>
                                        </p:tav>
                                        <p:tav tm="100000" fmla="">
                                          <p:val>
                                            <p:strVal val="#ppt_w"/>
                                          </p:val>
                                        </p:tav>
                                      </p:tavLst>
                                    </p:anim>
                                    <p:anim calcmode="lin" valueType="num">
                                      <p:cBhvr additive="base">
                                        <p:cTn dur="1500"/>
                                        <p:tgtEl>
                                          <p:spTgt spid="94"/>
                                        </p:tgtEl>
                                        <p:attrNameLst>
                                          <p:attrName>ppt_h</p:attrName>
                                        </p:attrNameLst>
                                      </p:cBhvr>
                                      <p:tavLst>
                                        <p:tav tm="0" fmla="">
                                          <p:val>
                                            <p:strVal val="0"/>
                                          </p:val>
                                        </p:tav>
                                        <p:tav tm="100000" fmla="">
                                          <p:val>
                                            <p:strVal val="#ppt_h"/>
                                          </p:val>
                                        </p:tav>
                                      </p:tavLst>
                                    </p:anim>
                                  </p:childTnLst>
                                </p:cTn>
                              </p:par>
                            </p:childTnLst>
                          </p:cTn>
                        </p:par>
                        <p:par>
                          <p:cTn fill="hold">
                            <p:stCondLst>
                              <p:cond delay="5000"/>
                            </p:stCondLst>
                            <p:childTnLst>
                              <p:par>
                                <p:cTn presetID="10" fill="hold" presetSubtype="0" presetClass="entr"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3"/>
        </a:solidFill>
      </p:bgPr>
    </p:bg>
    <p:spTree>
      <p:nvGrpSpPr>
        <p:cNvPr id="101" name="Shape 101"/>
        <p:cNvGrpSpPr/>
        <p:nvPr/>
      </p:nvGrpSpPr>
      <p:grpSpPr>
        <a:xfrm>
          <a:off y="0" x="0"/>
          <a:ext cy="0" cx="0"/>
          <a:chOff y="0" x="0"/>
          <a:chExt cy="0" cx="0"/>
        </a:xfrm>
      </p:grpSpPr>
      <p:sp>
        <p:nvSpPr>
          <p:cNvPr id="102" name="Shape 102"/>
          <p:cNvSpPr txBox="1"/>
          <p:nvPr>
            <p:ph type="title"/>
          </p:nvPr>
        </p:nvSpPr>
        <p:spPr>
          <a:xfrm>
            <a:off y="205975" x="248675"/>
            <a:ext cy="857400" cx="4121700"/>
          </a:xfrm>
          <a:prstGeom prst="rect">
            <a:avLst/>
          </a:prstGeom>
        </p:spPr>
        <p:txBody>
          <a:bodyPr bIns="91425" rIns="91425" lIns="91425" tIns="91425" anchor="b" anchorCtr="0">
            <a:noAutofit/>
          </a:bodyPr>
          <a:lstStyle/>
          <a:p>
            <a:pPr>
              <a:spcBef>
                <a:spcPts val="0"/>
              </a:spcBef>
              <a:buNone/>
            </a:pPr>
            <a:r>
              <a:rPr lang="en"/>
              <a:t>Interesting Facts</a:t>
            </a:r>
          </a:p>
        </p:txBody>
      </p:sp>
      <p:sp>
        <p:nvSpPr>
          <p:cNvPr id="103" name="Shape 103"/>
          <p:cNvSpPr txBox="1"/>
          <p:nvPr>
            <p:ph idx="1" type="body"/>
          </p:nvPr>
        </p:nvSpPr>
        <p:spPr>
          <a:xfrm>
            <a:off y="3643725" x="418650"/>
            <a:ext cy="1192799" cx="3279899"/>
          </a:xfrm>
          <a:prstGeom prst="rect">
            <a:avLst/>
          </a:prstGeom>
        </p:spPr>
        <p:txBody>
          <a:bodyPr bIns="91425" rIns="91425" lIns="91425" tIns="91425" anchor="t" anchorCtr="0">
            <a:noAutofit/>
          </a:bodyPr>
          <a:lstStyle/>
          <a:p>
            <a:pPr>
              <a:spcBef>
                <a:spcPts val="0"/>
              </a:spcBef>
              <a:buNone/>
            </a:pPr>
            <a:r>
              <a:rPr lang="en"/>
              <a:t>The national sport of Chile is rodeo.</a:t>
            </a:r>
          </a:p>
        </p:txBody>
      </p:sp>
      <p:pic>
        <p:nvPicPr>
          <p:cNvPr id="104" name="Shape 104"/>
          <p:cNvPicPr preferRelativeResize="0"/>
          <p:nvPr/>
        </p:nvPicPr>
        <p:blipFill>
          <a:blip r:embed="rId3">
            <a:alphaModFix/>
          </a:blip>
          <a:stretch>
            <a:fillRect/>
          </a:stretch>
        </p:blipFill>
        <p:spPr>
          <a:xfrm>
            <a:off y="1272912" x="457191"/>
            <a:ext cy="2381924" cx="3202808"/>
          </a:xfrm>
          <a:prstGeom prst="rect">
            <a:avLst/>
          </a:prstGeom>
          <a:noFill/>
          <a:ln>
            <a:noFill/>
          </a:ln>
        </p:spPr>
      </p:pic>
      <p:sp>
        <p:nvSpPr>
          <p:cNvPr id="105" name="Shape 105"/>
          <p:cNvSpPr txBox="1"/>
          <p:nvPr/>
        </p:nvSpPr>
        <p:spPr>
          <a:xfrm>
            <a:off y="301175" x="3809875"/>
            <a:ext cy="4325399" cx="5265900"/>
          </a:xfrm>
          <a:prstGeom prst="rect">
            <a:avLst/>
          </a:prstGeom>
          <a:noFill/>
          <a:ln>
            <a:noFill/>
          </a:ln>
        </p:spPr>
        <p:txBody>
          <a:bodyPr bIns="91425" rIns="91425" lIns="91425" tIns="91425" anchor="t" anchorCtr="0">
            <a:noAutofit/>
          </a:bodyPr>
          <a:lstStyle/>
          <a:p>
            <a:pPr rtl="0" indent="457200">
              <a:spcBef>
                <a:spcPts val="0"/>
              </a:spcBef>
              <a:buNone/>
            </a:pPr>
            <a:r>
              <a:rPr sz="3000" lang="en"/>
              <a:t>Chiloé Island, also known</a:t>
            </a:r>
          </a:p>
          <a:p>
            <a:pPr rtl="0" indent="457200">
              <a:spcBef>
                <a:spcPts val="0"/>
              </a:spcBef>
              <a:buNone/>
            </a:pPr>
            <a:r>
              <a:rPr sz="3000" lang="en"/>
              <a:t>as Greater Island of Chiloé is the largest island of the Chiloé Archipelago off the </a:t>
            </a:r>
          </a:p>
          <a:p>
            <a:pPr rtl="0" indent="0" marL="0">
              <a:spcBef>
                <a:spcPts val="0"/>
              </a:spcBef>
              <a:buNone/>
            </a:pPr>
            <a:r>
              <a:rPr sz="3000" lang="en"/>
              <a:t>coast of </a:t>
            </a:r>
          </a:p>
          <a:p>
            <a:pPr rtl="0" indent="0" marL="0">
              <a:spcBef>
                <a:spcPts val="0"/>
              </a:spcBef>
              <a:buNone/>
            </a:pPr>
            <a:r>
              <a:rPr sz="3000" lang="en"/>
              <a:t>Chile, in </a:t>
            </a:r>
          </a:p>
          <a:p>
            <a:pPr rtl="0" indent="0" marL="0">
              <a:spcBef>
                <a:spcPts val="0"/>
              </a:spcBef>
              <a:buNone/>
            </a:pPr>
            <a:r>
              <a:rPr sz="3000" lang="en"/>
              <a:t>the Pacific </a:t>
            </a:r>
          </a:p>
          <a:p>
            <a:pPr indent="0" marL="0">
              <a:spcBef>
                <a:spcPts val="0"/>
              </a:spcBef>
              <a:buNone/>
            </a:pPr>
            <a:r>
              <a:rPr sz="3000" lang="en"/>
              <a:t>Ocean.</a:t>
            </a:r>
          </a:p>
        </p:txBody>
      </p:sp>
      <p:pic>
        <p:nvPicPr>
          <p:cNvPr id="106" name="Shape 106"/>
          <p:cNvPicPr preferRelativeResize="0"/>
          <p:nvPr/>
        </p:nvPicPr>
        <p:blipFill>
          <a:blip r:embed="rId4">
            <a:alphaModFix/>
          </a:blip>
          <a:stretch>
            <a:fillRect/>
          </a:stretch>
        </p:blipFill>
        <p:spPr>
          <a:xfrm>
            <a:off y="2402759" x="5744625"/>
            <a:ext cy="2562239" cx="3202799"/>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tm="0" fmla="">
                                          <p:val>
                                            <p:strVal val="#ppt_x-1"/>
                                          </p:val>
                                        </p:tav>
                                        <p:tav tm="100000" fmla="">
                                          <p:val>
                                            <p:strVal val="#ppt_x"/>
                                          </p:val>
                                        </p:tav>
                                      </p:tavLst>
                                    </p:anim>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400"/>
                                        <p:tgtEl>
                                          <p:spTgt spid="103"/>
                                        </p:tgtEl>
                                        <p:attrNameLst>
                                          <p:attrName>ppt_w</p:attrName>
                                        </p:attrNameLst>
                                      </p:cBhvr>
                                      <p:tavLst>
                                        <p:tav tm="0" fmla="">
                                          <p:val>
                                            <p:strVal val="0"/>
                                          </p:val>
                                        </p:tav>
                                        <p:tav tm="100000" fmla="">
                                          <p:val>
                                            <p:strVal val="#ppt_w"/>
                                          </p:val>
                                        </p:tav>
                                      </p:tavLst>
                                    </p:anim>
                                    <p:anim calcmode="lin" valueType="num">
                                      <p:cBhvr additive="base">
                                        <p:cTn dur="1400"/>
                                        <p:tgtEl>
                                          <p:spTgt spid="103"/>
                                        </p:tgtEl>
                                        <p:attrNameLst>
                                          <p:attrName>ppt_h</p:attrName>
                                        </p:attrNameLst>
                                      </p:cBhvr>
                                      <p:tavLst>
                                        <p:tav tm="0" fmla="">
                                          <p:val>
                                            <p:strVal val="0"/>
                                          </p:val>
                                        </p:tav>
                                        <p:tav tm="100000" fmla="">
                                          <p:val>
                                            <p:strVal val="#ppt_h"/>
                                          </p:val>
                                        </p:tav>
                                      </p:tavLst>
                                    </p:anim>
                                  </p:childTnLst>
                                </p:cTn>
                              </p:par>
                            </p:childTnLst>
                          </p:cTn>
                        </p:par>
                        <p:par>
                          <p:cTn fill="hold">
                            <p:stCondLst>
                              <p:cond delay="2400"/>
                            </p:stCondLst>
                            <p:childTnLst>
                              <p:par>
                                <p:cTn presetID="10" fill="hold" presetSubtype="0" presetClass="entr" nodeType="afterEffect">
                                  <p:stCondLst>
                                    <p:cond delay="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childTnLst>
                          </p:cTn>
                        </p:par>
                        <p:par>
                          <p:cTn fill="hold">
                            <p:stCondLst>
                              <p:cond delay="3400"/>
                            </p:stCondLst>
                            <p:childTnLst>
                              <p:par>
                                <p:cTn presetID="23" fill="hold" presetSubtype="16" presetClass="entr" nodeType="afterEffect">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400"/>
                                        <p:tgtEl>
                                          <p:spTgt spid="105"/>
                                        </p:tgtEl>
                                        <p:attrNameLst>
                                          <p:attrName>ppt_w</p:attrName>
                                        </p:attrNameLst>
                                      </p:cBhvr>
                                      <p:tavLst>
                                        <p:tav tm="0" fmla="">
                                          <p:val>
                                            <p:strVal val="0"/>
                                          </p:val>
                                        </p:tav>
                                        <p:tav tm="100000" fmla="">
                                          <p:val>
                                            <p:strVal val="#ppt_w"/>
                                          </p:val>
                                        </p:tav>
                                      </p:tavLst>
                                    </p:anim>
                                    <p:anim calcmode="lin" valueType="num">
                                      <p:cBhvr additive="base">
                                        <p:cTn dur="1400"/>
                                        <p:tgtEl>
                                          <p:spTgt spid="105"/>
                                        </p:tgtEl>
                                        <p:attrNameLst>
                                          <p:attrName>ppt_h</p:attrName>
                                        </p:attrNameLst>
                                      </p:cBhvr>
                                      <p:tavLst>
                                        <p:tav tm="0" fmla="">
                                          <p:val>
                                            <p:strVal val="0"/>
                                          </p:val>
                                        </p:tav>
                                        <p:tav tm="100000" fmla="">
                                          <p:val>
                                            <p:strVal val="#ppt_h"/>
                                          </p:val>
                                        </p:tav>
                                      </p:tavLst>
                                    </p:anim>
                                  </p:childTnLst>
                                </p:cTn>
                              </p:par>
                            </p:childTnLst>
                          </p:cTn>
                        </p:par>
                        <p:par>
                          <p:cTn fill="hold">
                            <p:stCondLst>
                              <p:cond delay="4800"/>
                            </p:stCondLst>
                            <p:childTnLst>
                              <p:par>
                                <p:cTn presetID="10" fill="hold" presetSubtype="0" presetClass="entr" nodeType="after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3"/>
        </a:solidFill>
      </p:bgPr>
    </p:bg>
    <p:spTree>
      <p:nvGrpSpPr>
        <p:cNvPr id="110" name="Shape 110"/>
        <p:cNvGrpSpPr/>
        <p:nvPr/>
      </p:nvGrpSpPr>
      <p:grpSpPr>
        <a:xfrm>
          <a:off y="0" x="0"/>
          <a:ext cy="0" cx="0"/>
          <a:chOff y="0" x="0"/>
          <a:chExt cy="0" cx="0"/>
        </a:xfrm>
      </p:grpSpPr>
      <p:sp>
        <p:nvSpPr>
          <p:cNvPr id="111" name="Shape 11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Interesting Facts</a:t>
            </a:r>
          </a:p>
        </p:txBody>
      </p:sp>
      <p:sp>
        <p:nvSpPr>
          <p:cNvPr id="112" name="Shape 112"/>
          <p:cNvSpPr txBox="1"/>
          <p:nvPr>
            <p:ph idx="1" type="body"/>
          </p:nvPr>
        </p:nvSpPr>
        <p:spPr>
          <a:xfrm>
            <a:off y="1200150" x="457200"/>
            <a:ext cy="3725699" cx="2167200"/>
          </a:xfrm>
          <a:prstGeom prst="rect">
            <a:avLst/>
          </a:prstGeom>
        </p:spPr>
        <p:txBody>
          <a:bodyPr bIns="91425" rIns="91425" lIns="91425" tIns="91425" anchor="t" anchorCtr="0">
            <a:noAutofit/>
          </a:bodyPr>
          <a:lstStyle/>
          <a:p>
            <a:pPr>
              <a:spcBef>
                <a:spcPts val="0"/>
              </a:spcBef>
              <a:buNone/>
            </a:pPr>
            <a:r>
              <a:rPr lang="en"/>
              <a:t>The world’s biggest swimming pool is in Chile.</a:t>
            </a:r>
          </a:p>
        </p:txBody>
      </p:sp>
      <p:pic>
        <p:nvPicPr>
          <p:cNvPr id="113" name="Shape 113"/>
          <p:cNvPicPr preferRelativeResize="0"/>
          <p:nvPr/>
        </p:nvPicPr>
        <p:blipFill>
          <a:blip r:embed="rId3">
            <a:alphaModFix/>
          </a:blip>
          <a:stretch>
            <a:fillRect/>
          </a:stretch>
        </p:blipFill>
        <p:spPr>
          <a:xfrm>
            <a:off y="1063375" x="2574975"/>
            <a:ext cy="3810000" cx="57150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Cites~</a:t>
            </a:r>
          </a:p>
        </p:txBody>
      </p:sp>
      <p:sp>
        <p:nvSpPr>
          <p:cNvPr id="119" name="Shape 119"/>
          <p:cNvSpPr txBox="1"/>
          <p:nvPr>
            <p:ph idx="1" type="body"/>
          </p:nvPr>
        </p:nvSpPr>
        <p:spPr>
          <a:xfrm>
            <a:off y="917300" x="556950"/>
            <a:ext cy="4008599" cx="8130000"/>
          </a:xfrm>
          <a:prstGeom prst="rect">
            <a:avLst/>
          </a:prstGeom>
        </p:spPr>
        <p:txBody>
          <a:bodyPr bIns="91425" rIns="91425" lIns="91425" tIns="91425" anchor="t" anchorCtr="0">
            <a:noAutofit/>
          </a:bodyPr>
          <a:lstStyle/>
          <a:p>
            <a:pPr rtl="0">
              <a:spcBef>
                <a:spcPts val="0"/>
              </a:spcBef>
              <a:buNone/>
            </a:pPr>
            <a:r>
              <a:rPr u="sng" sz="1400" lang="en">
                <a:solidFill>
                  <a:schemeClr val="hlink"/>
                </a:solidFill>
                <a:hlinkClick r:id="rId3"/>
              </a:rPr>
              <a:t>http://en.wikipedia.org/wiki/Politics_of_Chile</a:t>
            </a:r>
            <a:r>
              <a:rPr sz="1400" lang="en"/>
              <a:t>	</a:t>
            </a:r>
            <a:r>
              <a:rPr u="sng" sz="1400" lang="en">
                <a:solidFill>
                  <a:schemeClr val="hlink"/>
                </a:solidFill>
                <a:hlinkClick r:id="rId4"/>
              </a:rPr>
              <a:t>http://en.wikipedia.org/wiki/President_of_Chile</a:t>
            </a:r>
          </a:p>
          <a:p>
            <a:pPr rtl="0">
              <a:spcBef>
                <a:spcPts val="0"/>
              </a:spcBef>
              <a:buNone/>
            </a:pPr>
            <a:r>
              <a:rPr u="sng" sz="1400" lang="en">
                <a:solidFill>
                  <a:schemeClr val="hlink"/>
                </a:solidFill>
                <a:hlinkClick r:id="rId5"/>
              </a:rPr>
              <a:t>http://www.infoplease.com/ipa/A0855617.html</a:t>
            </a:r>
          </a:p>
          <a:p>
            <a:pPr rtl="0">
              <a:spcBef>
                <a:spcPts val="0"/>
              </a:spcBef>
              <a:buNone/>
            </a:pPr>
            <a:r>
              <a:rPr u="sng" sz="1400" lang="en">
                <a:solidFill>
                  <a:schemeClr val="hlink"/>
                </a:solidFill>
                <a:hlinkClick r:id="rId6"/>
              </a:rPr>
              <a:t>http://en.wikipedia.org/wiki/Religion_in_Chile</a:t>
            </a:r>
          </a:p>
          <a:p>
            <a:pPr rtl="0">
              <a:spcBef>
                <a:spcPts val="0"/>
              </a:spcBef>
              <a:buNone/>
            </a:pPr>
            <a:r>
              <a:rPr u="sng" sz="1400" lang="en">
                <a:solidFill>
                  <a:schemeClr val="hlink"/>
                </a:solidFill>
                <a:hlinkClick r:id="rId7"/>
              </a:rPr>
              <a:t>http://www.kwintessential.co.uk/resources/global-etiquette/chile.html</a:t>
            </a:r>
          </a:p>
          <a:p>
            <a:pPr rtl="0">
              <a:spcBef>
                <a:spcPts val="0"/>
              </a:spcBef>
              <a:buNone/>
            </a:pPr>
            <a:r>
              <a:rPr u="sng" sz="1400" lang="en">
                <a:solidFill>
                  <a:schemeClr val="hlink"/>
                </a:solidFill>
                <a:hlinkClick r:id="rId8"/>
              </a:rPr>
              <a:t>http://www.flagmakers.co.uk/wp-content/uploads/flags/country/Chile-National-Flag.jpg</a:t>
            </a:r>
          </a:p>
          <a:p>
            <a:pPr rtl="0">
              <a:spcBef>
                <a:spcPts val="0"/>
              </a:spcBef>
              <a:buNone/>
            </a:pPr>
            <a:r>
              <a:rPr u="sng" sz="1400" lang="en">
                <a:solidFill>
                  <a:schemeClr val="hlink"/>
                </a:solidFill>
                <a:hlinkClick r:id="rId9"/>
              </a:rPr>
              <a:t>https://data.un.org/_Images/Maps/Chile.gif</a:t>
            </a:r>
          </a:p>
          <a:p>
            <a:pPr rtl="0" lvl="0">
              <a:spcBef>
                <a:spcPts val="0"/>
              </a:spcBef>
              <a:buClr>
                <a:schemeClr val="dk1"/>
              </a:buClr>
              <a:buSzPct val="78571"/>
              <a:buFont typeface="Arial"/>
              <a:buNone/>
            </a:pPr>
            <a:r>
              <a:rPr u="sng" sz="1400" lang="en">
                <a:solidFill>
                  <a:schemeClr val="hlink"/>
                </a:solidFill>
                <a:hlinkClick r:id="rId10"/>
              </a:rPr>
              <a:t>http://upload.wikimedia.org/wikipedia/commons/thumb/5/5b/Coat_of_arms_of_Chile.svg/170px-Coat_of_arms_of_Chile.svg.png</a:t>
            </a:r>
          </a:p>
          <a:p>
            <a:pPr rtl="0">
              <a:spcBef>
                <a:spcPts val="0"/>
              </a:spcBef>
              <a:buNone/>
            </a:pPr>
            <a:r>
              <a:rPr u="sng" sz="1100" lang="en">
                <a:solidFill>
                  <a:schemeClr val="hlink"/>
                </a:solidFill>
                <a:hlinkClick r:id="rId11"/>
              </a:rPr>
              <a:t>http://www.x-rates.com/calculator/?from=USD&amp;to=CLP</a:t>
            </a:r>
          </a:p>
          <a:p>
            <a:pPr rtl="0">
              <a:spcBef>
                <a:spcPts val="0"/>
              </a:spcBef>
              <a:buNone/>
            </a:pPr>
            <a:r>
              <a:rPr u="sng" sz="1100" lang="en">
                <a:solidFill>
                  <a:schemeClr val="hlink"/>
                </a:solidFill>
                <a:hlinkClick r:id="rId12"/>
              </a:rPr>
              <a:t>http://www.economywatch.com/world_economy/chile/export-import.html</a:t>
            </a:r>
          </a:p>
          <a:p>
            <a:pPr rtl="0">
              <a:spcBef>
                <a:spcPts val="0"/>
              </a:spcBef>
              <a:buNone/>
            </a:pPr>
            <a:r>
              <a:rPr u="sng" sz="1100" lang="en">
                <a:solidFill>
                  <a:schemeClr val="hlink"/>
                </a:solidFill>
                <a:hlinkClick r:id="rId13"/>
              </a:rPr>
              <a:t>https://www.google.com/search?q=rodeo+chile&amp;biw=1188&amp;bih=596&amp;source=lnms&amp;sa=X&amp;ei=y3lAVOHvM4eUgwTOv4GgBA&amp;ved=0CAUQ_AUoAA&amp;dpr=1.15#q=chiloe+island&amp;stick=H4sIAAAAAAAAAGOovnz8BQMDQzsHsxCHfq6-gWGBYZkSJ5hVVGBapqWQnWyln5OfnFiSmZ-nn5xfmldSVGmVWFJSlJgMEip-xOjNLfDyxz1hKadJa05eY7ThIqhFSIKLzTWvJLOkUoiPi0cKbq8GA49l8MpzsddLxJaLm1kHZWam6Ec_PAcAMJSrPqQAAAA</a:t>
            </a:r>
          </a:p>
          <a:p>
            <a:pPr rtl="0">
              <a:spcBef>
                <a:spcPts val="0"/>
              </a:spcBef>
              <a:buNone/>
            </a:pPr>
            <a:r>
              <a:rPr u="sng" sz="1400" lang="en">
                <a:solidFill>
                  <a:schemeClr val="hlink"/>
                </a:solidFill>
                <a:hlinkClick r:id="rId14"/>
              </a:rPr>
              <a:t>http://www.jeeppatagoniaexpeditions.com/blog/top-10-things-you-didnt-know-about-chile-facts-about-chile/</a:t>
            </a:r>
          </a:p>
          <a:p>
            <a:pPr rtl="0">
              <a:spcBef>
                <a:spcPts val="0"/>
              </a:spcBef>
              <a:buNone/>
            </a:pPr>
            <a:r>
              <a:t/>
            </a:r>
            <a:endParaRPr sz="1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title"/>
          </p:nvPr>
        </p:nvSpPr>
        <p:spPr>
          <a:xfrm>
            <a:off y="205975" x="249375"/>
            <a:ext cy="857400" cx="8437500"/>
          </a:xfrm>
          <a:prstGeom prst="rect">
            <a:avLst/>
          </a:prstGeom>
        </p:spPr>
        <p:txBody>
          <a:bodyPr bIns="91425" rIns="91425" lIns="91425" tIns="91425" anchor="b" anchorCtr="0">
            <a:noAutofit/>
          </a:bodyPr>
          <a:lstStyle/>
          <a:p>
            <a:pPr>
              <a:spcBef>
                <a:spcPts val="0"/>
              </a:spcBef>
              <a:buNone/>
            </a:pPr>
            <a:r>
              <a:rPr lang="en"/>
              <a:t>Map of Chile and the Capital~</a:t>
            </a:r>
          </a:p>
        </p:txBody>
      </p:sp>
      <p:sp>
        <p:nvSpPr>
          <p:cNvPr id="32" name="Shape 32"/>
          <p:cNvSpPr txBox="1"/>
          <p:nvPr>
            <p:ph idx="1" type="body"/>
          </p:nvPr>
        </p:nvSpPr>
        <p:spPr>
          <a:xfrm>
            <a:off y="1200150" x="249375"/>
            <a:ext cy="711899" cx="4679100"/>
          </a:xfrm>
          <a:prstGeom prst="rect">
            <a:avLst/>
          </a:prstGeom>
        </p:spPr>
        <p:txBody>
          <a:bodyPr bIns="91425" rIns="91425" lIns="91425" tIns="91425" anchor="t" anchorCtr="0">
            <a:noAutofit/>
          </a:bodyPr>
          <a:lstStyle/>
          <a:p>
            <a:pPr>
              <a:spcBef>
                <a:spcPts val="0"/>
              </a:spcBef>
              <a:buNone/>
            </a:pPr>
            <a:r>
              <a:rPr lang="en"/>
              <a:t>The capital of Chile is...</a:t>
            </a:r>
          </a:p>
        </p:txBody>
      </p:sp>
      <p:pic>
        <p:nvPicPr>
          <p:cNvPr id="33" name="Shape 33"/>
          <p:cNvPicPr preferRelativeResize="0"/>
          <p:nvPr/>
        </p:nvPicPr>
        <p:blipFill>
          <a:blip r:embed="rId3">
            <a:alphaModFix/>
          </a:blip>
          <a:stretch>
            <a:fillRect/>
          </a:stretch>
        </p:blipFill>
        <p:spPr>
          <a:xfrm>
            <a:off y="1132275" x="5223150"/>
            <a:ext cy="3528950" cx="3528950"/>
          </a:xfrm>
          <a:prstGeom prst="rect">
            <a:avLst/>
          </a:prstGeom>
          <a:noFill/>
          <a:ln>
            <a:noFill/>
          </a:ln>
        </p:spPr>
      </p:pic>
      <p:sp>
        <p:nvSpPr>
          <p:cNvPr id="34" name="Shape 34"/>
          <p:cNvSpPr/>
          <p:nvPr/>
        </p:nvSpPr>
        <p:spPr>
          <a:xfrm>
            <a:off y="2303800" x="401012"/>
            <a:ext cy="1411030" cx="4621630"/>
          </a:xfrm>
          <a:prstGeom prst="rect">
            <a:avLst/>
          </a:prstGeom>
        </p:spPr>
        <p:txBody>
          <a:bodyPr>
            <a:prstTxWarp prst="textPlain"/>
          </a:bodyPr>
          <a:lstStyle/>
          <a:p>
            <a:pPr algn="ctr"/>
            <a:r>
              <a:rPr b="1" i="0">
                <a:ln w="9525" cap="flat">
                  <a:solidFill>
                    <a:srgbClr val="CC2B37"/>
                  </a:solidFill>
                  <a:prstDash val="solid"/>
                  <a:round/>
                  <a:headEnd w="med" len="med" type="none"/>
                  <a:tailEnd w="med" len="med" type="none"/>
                </a:ln>
                <a:solidFill>
                  <a:srgbClr val="92AB3C"/>
                </a:solidFill>
                <a:latin typeface="Cousine"/>
              </a:rPr>
              <a:t>Santiago</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900"/>
                                        <p:tgtEl>
                                          <p:spTgt spid="32"/>
                                        </p:tgtEl>
                                        <p:attrNameLst>
                                          <p:attrName>ppt_x</p:attrName>
                                        </p:attrNameLst>
                                      </p:cBhvr>
                                      <p:tavLst>
                                        <p:tav tm="0" fmla="">
                                          <p:val>
                                            <p:strVal val="#ppt_x-1"/>
                                          </p:val>
                                        </p:tav>
                                        <p:tav tm="100000" fmla="">
                                          <p:val>
                                            <p:strVal val="#ppt_x"/>
                                          </p:val>
                                        </p:tav>
                                      </p:tavLst>
                                    </p:anim>
                                  </p:childTnLst>
                                </p:cTn>
                              </p:par>
                            </p:childTnLst>
                          </p:cTn>
                        </p:par>
                        <p:par>
                          <p:cTn fill="hold">
                            <p:stCondLst>
                              <p:cond delay="1900"/>
                            </p:stCondLst>
                            <p:childTnLst>
                              <p:par>
                                <p:cTn presetID="23" fill="hold" presetSubtype="16" presetClass="entr"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900"/>
                                        <p:tgtEl>
                                          <p:spTgt spid="34"/>
                                        </p:tgtEl>
                                        <p:attrNameLst>
                                          <p:attrName>ppt_w</p:attrName>
                                        </p:attrNameLst>
                                      </p:cBhvr>
                                      <p:tavLst>
                                        <p:tav tm="0" fmla="">
                                          <p:val>
                                            <p:strVal val="0"/>
                                          </p:val>
                                        </p:tav>
                                        <p:tav tm="100000" fmla="">
                                          <p:val>
                                            <p:strVal val="#ppt_w"/>
                                          </p:val>
                                        </p:tav>
                                      </p:tavLst>
                                    </p:anim>
                                    <p:anim calcmode="lin" valueType="num">
                                      <p:cBhvr additive="base">
                                        <p:cTn dur="1900"/>
                                        <p:tgtEl>
                                          <p:spTgt spid="34"/>
                                        </p:tgtEl>
                                        <p:attrNameLst>
                                          <p:attrName>ppt_h</p:attrName>
                                        </p:attrNameLst>
                                      </p:cBhvr>
                                      <p:tavLst>
                                        <p:tav tm="0" fmla="">
                                          <p:val>
                                            <p:strVal val="0"/>
                                          </p:val>
                                        </p:tav>
                                        <p:tav tm="100000" fmla="">
                                          <p:val>
                                            <p:strVal val="#ppt_h"/>
                                          </p:val>
                                        </p:tav>
                                      </p:tavLst>
                                    </p:anim>
                                  </p:childTnLst>
                                </p:cTn>
                              </p:par>
                            </p:childTnLst>
                          </p:cTn>
                        </p:par>
                        <p:par>
                          <p:cTn fill="hold">
                            <p:stCondLst>
                              <p:cond delay="3800"/>
                            </p:stCondLst>
                            <p:childTnLst>
                              <p:par>
                                <p:cTn presetID="10" fill="hold" presetSubtype="0" presetClass="entr"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Government of Chile and Leader~</a:t>
            </a:r>
          </a:p>
        </p:txBody>
      </p:sp>
      <p:sp>
        <p:nvSpPr>
          <p:cNvPr id="40" name="Shape 4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a:spcBef>
                <a:spcPts val="0"/>
              </a:spcBef>
              <a:buNone/>
            </a:pPr>
            <a:r>
              <a:rPr sz="1800" lang="en">
                <a:solidFill>
                  <a:srgbClr val="000000"/>
                </a:solidFill>
              </a:rPr>
              <a:t>Unitary Presidential Constitutional Republic</a:t>
            </a:r>
          </a:p>
          <a:p>
            <a:pPr rtl="0">
              <a:spcBef>
                <a:spcPts val="0"/>
              </a:spcBef>
              <a:buNone/>
            </a:pPr>
            <a:r>
              <a:t/>
            </a:r>
            <a:endParaRPr sz="1800">
              <a:solidFill>
                <a:srgbClr val="000000"/>
              </a:solidFill>
            </a:endParaRPr>
          </a:p>
          <a:p>
            <a:pPr>
              <a:spcBef>
                <a:spcPts val="0"/>
              </a:spcBef>
              <a:buNone/>
            </a:pPr>
            <a:r>
              <a:rPr sz="1800" lang="en">
                <a:solidFill>
                  <a:srgbClr val="000000"/>
                </a:solidFill>
              </a:rPr>
              <a:t>The leader of Chile is Michelle Bachelet</a:t>
            </a:r>
          </a:p>
        </p:txBody>
      </p:sp>
      <p:pic>
        <p:nvPicPr>
          <p:cNvPr id="41" name="Shape 41"/>
          <p:cNvPicPr preferRelativeResize="0"/>
          <p:nvPr/>
        </p:nvPicPr>
        <p:blipFill>
          <a:blip r:embed="rId3">
            <a:alphaModFix/>
          </a:blip>
          <a:stretch>
            <a:fillRect/>
          </a:stretch>
        </p:blipFill>
        <p:spPr>
          <a:xfrm>
            <a:off y="2480825" x="704475"/>
            <a:ext cy="2278700" cx="3201474"/>
          </a:xfrm>
          <a:prstGeom prst="rect">
            <a:avLst/>
          </a:prstGeom>
          <a:noFill/>
          <a:ln>
            <a:noFill/>
          </a:ln>
        </p:spPr>
      </p:pic>
      <p:pic>
        <p:nvPicPr>
          <p:cNvPr id="42" name="Shape 42"/>
          <p:cNvPicPr preferRelativeResize="0"/>
          <p:nvPr/>
        </p:nvPicPr>
        <p:blipFill>
          <a:blip r:embed="rId4">
            <a:alphaModFix/>
          </a:blip>
          <a:stretch>
            <a:fillRect/>
          </a:stretch>
        </p:blipFill>
        <p:spPr>
          <a:xfrm>
            <a:off y="1254425" x="5887675"/>
            <a:ext cy="3617148" cx="279911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childTnLst>
                          </p:cTn>
                        </p:par>
                        <p:par>
                          <p:cTn fill="hold">
                            <p:stCondLst>
                              <p:cond delay="2000"/>
                            </p:stCondLst>
                            <p:childTnLst>
                              <p:par>
                                <p:cTn presetID="10" fill="hold" presetSubtype="0" presetClass="entr"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10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0000"/>
        </a:solidFill>
      </p:bgPr>
    </p:bg>
    <p:spTree>
      <p:nvGrpSpPr>
        <p:cNvPr id="46" name="Shape 46"/>
        <p:cNvGrpSpPr/>
        <p:nvPr/>
      </p:nvGrpSpPr>
      <p:grpSpPr>
        <a:xfrm>
          <a:off y="0" x="0"/>
          <a:ext cy="0" cx="0"/>
          <a:chOff y="0" x="0"/>
          <a:chExt cy="0" cx="0"/>
        </a:xfrm>
      </p:grpSpPr>
      <p:sp>
        <p:nvSpPr>
          <p:cNvPr id="47" name="Shape 47"/>
          <p:cNvSpPr txBox="1"/>
          <p:nvPr>
            <p:ph type="title"/>
          </p:nvPr>
        </p:nvSpPr>
        <p:spPr>
          <a:xfrm>
            <a:off y="82850" x="241450"/>
            <a:ext cy="857400" cx="4041900"/>
          </a:xfrm>
          <a:prstGeom prst="rect">
            <a:avLst/>
          </a:prstGeom>
        </p:spPr>
        <p:txBody>
          <a:bodyPr bIns="91425" rIns="91425" lIns="91425" tIns="91425" anchor="b" anchorCtr="0">
            <a:noAutofit/>
          </a:bodyPr>
          <a:lstStyle/>
          <a:p>
            <a:pPr>
              <a:spcBef>
                <a:spcPts val="0"/>
              </a:spcBef>
              <a:buNone/>
            </a:pPr>
            <a:r>
              <a:rPr lang="en"/>
              <a:t>Demographics~</a:t>
            </a:r>
          </a:p>
        </p:txBody>
      </p:sp>
      <p:sp>
        <p:nvSpPr>
          <p:cNvPr id="48" name="Shape 48"/>
          <p:cNvSpPr txBox="1"/>
          <p:nvPr>
            <p:ph idx="1" type="body"/>
          </p:nvPr>
        </p:nvSpPr>
        <p:spPr>
          <a:xfrm>
            <a:off y="141975" x="4917875"/>
            <a:ext cy="567900" cx="3937199"/>
          </a:xfrm>
          <a:prstGeom prst="rect">
            <a:avLst/>
          </a:prstGeom>
        </p:spPr>
        <p:txBody>
          <a:bodyPr bIns="91425" rIns="91425" lIns="91425" tIns="91425" anchor="t" anchorCtr="0">
            <a:noAutofit/>
          </a:bodyPr>
          <a:lstStyle/>
          <a:p>
            <a:pPr rtl="0">
              <a:spcBef>
                <a:spcPts val="0"/>
              </a:spcBef>
              <a:buNone/>
            </a:pPr>
            <a:r>
              <a:rPr sz="2400" lang="en"/>
              <a:t>Population: 17.62 million</a:t>
            </a:r>
          </a:p>
          <a:p>
            <a:pPr rtl="0" lvl="0">
              <a:spcBef>
                <a:spcPts val="0"/>
              </a:spcBef>
              <a:buNone/>
            </a:pPr>
            <a:r>
              <a:t/>
            </a:r>
            <a:endParaRPr sz="2400"/>
          </a:p>
          <a:p>
            <a:pPr rtl="0" lvl="0">
              <a:spcBef>
                <a:spcPts val="0"/>
              </a:spcBef>
              <a:buClr>
                <a:schemeClr val="dk1"/>
              </a:buClr>
              <a:buFont typeface="Arial"/>
              <a:buNone/>
            </a:pPr>
            <a:r>
              <a:t/>
            </a:r>
            <a:endParaRPr sz="2400">
              <a:solidFill>
                <a:srgbClr val="000000"/>
              </a:solidFill>
            </a:endParaRPr>
          </a:p>
          <a:p>
            <a:pPr rtl="0" lvl="0">
              <a:spcBef>
                <a:spcPts val="0"/>
              </a:spcBef>
              <a:buClr>
                <a:schemeClr val="dk1"/>
              </a:buClr>
              <a:buFont typeface="Arial"/>
              <a:buNone/>
            </a:pPr>
            <a:r>
              <a:t/>
            </a:r>
            <a:endParaRPr sz="1000"/>
          </a:p>
          <a:p>
            <a:pPr>
              <a:spcBef>
                <a:spcPts val="0"/>
              </a:spcBef>
              <a:buNone/>
            </a:pPr>
            <a:r>
              <a:t/>
            </a:r>
            <a:endParaRPr/>
          </a:p>
        </p:txBody>
      </p:sp>
      <p:pic>
        <p:nvPicPr>
          <p:cNvPr id="49" name="Shape 49"/>
          <p:cNvPicPr preferRelativeResize="0"/>
          <p:nvPr/>
        </p:nvPicPr>
        <p:blipFill>
          <a:blip r:embed="rId3">
            <a:alphaModFix/>
          </a:blip>
          <a:stretch>
            <a:fillRect/>
          </a:stretch>
        </p:blipFill>
        <p:spPr>
          <a:xfrm>
            <a:off y="1047175" x="317900"/>
            <a:ext cy="3253649" cx="4431699"/>
          </a:xfrm>
          <a:prstGeom prst="rect">
            <a:avLst/>
          </a:prstGeom>
          <a:noFill/>
          <a:ln>
            <a:noFill/>
          </a:ln>
        </p:spPr>
      </p:pic>
      <p:sp>
        <p:nvSpPr>
          <p:cNvPr id="50" name="Shape 50"/>
          <p:cNvSpPr txBox="1"/>
          <p:nvPr/>
        </p:nvSpPr>
        <p:spPr>
          <a:xfrm>
            <a:off y="2751925" x="4917875"/>
            <a:ext cy="2140500" cx="3589200"/>
          </a:xfrm>
          <a:prstGeom prst="rect">
            <a:avLst/>
          </a:prstGeom>
          <a:noFill/>
          <a:ln>
            <a:noFill/>
          </a:ln>
        </p:spPr>
        <p:txBody>
          <a:bodyPr bIns="91425" rIns="91425" lIns="91425" tIns="91425" anchor="t" anchorCtr="0">
            <a:noAutofit/>
          </a:bodyPr>
          <a:lstStyle/>
          <a:p>
            <a:pPr rtl="0" lvl="0">
              <a:spcBef>
                <a:spcPts val="600"/>
              </a:spcBef>
              <a:buClr>
                <a:schemeClr val="dk1"/>
              </a:buClr>
              <a:buSzPct val="45833"/>
              <a:buFont typeface="Arial"/>
              <a:buNone/>
            </a:pPr>
            <a:r>
              <a:rPr sz="2400" lang="en">
                <a:solidFill>
                  <a:schemeClr val="dk1"/>
                </a:solidFill>
              </a:rPr>
              <a:t>Religions:</a:t>
            </a:r>
          </a:p>
          <a:p>
            <a:pPr rtl="0" lvl="0">
              <a:spcBef>
                <a:spcPts val="600"/>
              </a:spcBef>
              <a:buClr>
                <a:schemeClr val="dk1"/>
              </a:buClr>
              <a:buSzPct val="45833"/>
              <a:buFont typeface="Arial"/>
              <a:buNone/>
            </a:pPr>
            <a:r>
              <a:rPr sz="2400" lang="en">
                <a:solidFill>
                  <a:schemeClr val="dk1"/>
                </a:solidFill>
              </a:rPr>
              <a:t>  86%-Roman Catholic</a:t>
            </a:r>
          </a:p>
          <a:p>
            <a:pPr rtl="0" lvl="0">
              <a:spcBef>
                <a:spcPts val="600"/>
              </a:spcBef>
              <a:buClr>
                <a:schemeClr val="dk1"/>
              </a:buClr>
              <a:buSzPct val="45833"/>
              <a:buFont typeface="Arial"/>
              <a:buNone/>
            </a:pPr>
            <a:r>
              <a:rPr sz="2400" lang="en">
                <a:solidFill>
                  <a:schemeClr val="dk1"/>
                </a:solidFill>
              </a:rPr>
              <a:t>  11%-Protestant</a:t>
            </a:r>
          </a:p>
          <a:p>
            <a:pPr rtl="0" lvl="0">
              <a:spcBef>
                <a:spcPts val="600"/>
              </a:spcBef>
              <a:buClr>
                <a:schemeClr val="dk1"/>
              </a:buClr>
              <a:buSzPct val="45833"/>
              <a:buFont typeface="Arial"/>
              <a:buNone/>
            </a:pPr>
            <a:r>
              <a:rPr sz="2400" lang="en">
                <a:solidFill>
                  <a:schemeClr val="dk1"/>
                </a:solidFill>
              </a:rPr>
              <a:t>  3%-Other</a:t>
            </a:r>
          </a:p>
        </p:txBody>
      </p:sp>
      <p:sp>
        <p:nvSpPr>
          <p:cNvPr id="51" name="Shape 51"/>
          <p:cNvSpPr txBox="1"/>
          <p:nvPr/>
        </p:nvSpPr>
        <p:spPr>
          <a:xfrm>
            <a:off y="535075" x="4917875"/>
            <a:ext cy="2326199" cx="3767400"/>
          </a:xfrm>
          <a:prstGeom prst="rect">
            <a:avLst/>
          </a:prstGeom>
          <a:noFill/>
          <a:ln>
            <a:noFill/>
          </a:ln>
        </p:spPr>
        <p:txBody>
          <a:bodyPr bIns="91425" rIns="91425" lIns="91425" tIns="91425" anchor="t" anchorCtr="0">
            <a:noAutofit/>
          </a:bodyPr>
          <a:lstStyle/>
          <a:p>
            <a:pPr rtl="0" lvl="0">
              <a:spcBef>
                <a:spcPts val="600"/>
              </a:spcBef>
              <a:buClr>
                <a:schemeClr val="dk1"/>
              </a:buClr>
              <a:buSzPct val="45833"/>
              <a:buFont typeface="Arial"/>
              <a:buNone/>
            </a:pPr>
            <a:r>
              <a:rPr sz="2400" lang="en">
                <a:solidFill>
                  <a:schemeClr val="dk1"/>
                </a:solidFill>
              </a:rPr>
              <a:t>Races: </a:t>
            </a:r>
          </a:p>
          <a:p>
            <a:pPr rtl="0" lvl="0">
              <a:spcBef>
                <a:spcPts val="600"/>
              </a:spcBef>
              <a:buClr>
                <a:schemeClr val="dk1"/>
              </a:buClr>
              <a:buSzPct val="45833"/>
              <a:buFont typeface="Arial"/>
              <a:buNone/>
            </a:pPr>
            <a:r>
              <a:rPr sz="2400" lang="en">
                <a:solidFill>
                  <a:schemeClr val="dk1"/>
                </a:solidFill>
              </a:rPr>
              <a:t>  White and </a:t>
            </a:r>
          </a:p>
          <a:p>
            <a:pPr rtl="0" lvl="0">
              <a:spcBef>
                <a:spcPts val="600"/>
              </a:spcBef>
              <a:buClr>
                <a:schemeClr val="dk1"/>
              </a:buClr>
              <a:buSzPct val="45833"/>
              <a:buFont typeface="Arial"/>
              <a:buNone/>
            </a:pPr>
            <a:r>
              <a:rPr sz="2400" lang="en">
                <a:solidFill>
                  <a:schemeClr val="dk1"/>
                </a:solidFill>
              </a:rPr>
              <a:t>  White-Amerindian 95%</a:t>
            </a:r>
          </a:p>
          <a:p>
            <a:pPr rtl="0" lvl="0">
              <a:spcBef>
                <a:spcPts val="600"/>
              </a:spcBef>
              <a:buClr>
                <a:schemeClr val="dk1"/>
              </a:buClr>
              <a:buSzPct val="45833"/>
              <a:buFont typeface="Arial"/>
              <a:buNone/>
            </a:pPr>
            <a:r>
              <a:rPr sz="2400" lang="en">
                <a:solidFill>
                  <a:schemeClr val="dk1"/>
                </a:solidFill>
              </a:rPr>
              <a:t>  Amerindian 3%  </a:t>
            </a:r>
          </a:p>
          <a:p>
            <a:pPr rtl="0" lvl="0">
              <a:spcBef>
                <a:spcPts val="600"/>
              </a:spcBef>
              <a:buClr>
                <a:schemeClr val="dk1"/>
              </a:buClr>
              <a:buSzPct val="45833"/>
              <a:buFont typeface="Arial"/>
              <a:buNone/>
            </a:pPr>
            <a:r>
              <a:rPr sz="2400" lang="en">
                <a:solidFill>
                  <a:schemeClr val="dk1"/>
                </a:solidFill>
              </a:rPr>
              <a:t>  other 2%</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700"/>
                                        <p:tgtEl>
                                          <p:spTgt spid="47"/>
                                        </p:tgtEl>
                                        <p:attrNameLst>
                                          <p:attrName>ppt_x</p:attrName>
                                        </p:attrNameLst>
                                      </p:cBhvr>
                                      <p:tavLst>
                                        <p:tav tm="0" fmla="">
                                          <p:val>
                                            <p:strVal val="#ppt_x-1"/>
                                          </p:val>
                                        </p:tav>
                                        <p:tav tm="100000" fmla="">
                                          <p:val>
                                            <p:strVal val="#ppt_x"/>
                                          </p:val>
                                        </p:tav>
                                      </p:tavLst>
                                    </p:anim>
                                  </p:childTnLst>
                                </p:cTn>
                              </p:par>
                            </p:childTnLst>
                          </p:cTn>
                        </p:par>
                        <p:par>
                          <p:cTn fill="hold">
                            <p:stCondLst>
                              <p:cond delay="1700"/>
                            </p:stCondLst>
                            <p:childTnLst>
                              <p:par>
                                <p:cTn presetID="23" fill="hold" presetSubtype="16" presetClass="entr"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tm="0" fmla="">
                                          <p:val>
                                            <p:strVal val="0"/>
                                          </p:val>
                                        </p:tav>
                                        <p:tav tm="100000" fmla="">
                                          <p:val>
                                            <p:strVal val="#ppt_w"/>
                                          </p:val>
                                        </p:tav>
                                      </p:tavLst>
                                    </p:anim>
                                    <p:anim calcmode="lin" valueType="num">
                                      <p:cBhvr additive="base">
                                        <p:cTn dur="1000"/>
                                        <p:tgtEl>
                                          <p:spTgt spid="49"/>
                                        </p:tgtEl>
                                        <p:attrNameLst>
                                          <p:attrName>ppt_h</p:attrName>
                                        </p:attrNameLst>
                                      </p:cBhvr>
                                      <p:tavLst>
                                        <p:tav tm="0" fmla="">
                                          <p:val>
                                            <p:strVal val="0"/>
                                          </p:val>
                                        </p:tav>
                                        <p:tav tm="100000" fmla="">
                                          <p:val>
                                            <p:strVal val="#ppt_h"/>
                                          </p:val>
                                        </p:tav>
                                      </p:tavLst>
                                    </p:anim>
                                  </p:childTnLst>
                                </p:cTn>
                              </p:par>
                            </p:childTnLst>
                          </p:cTn>
                        </p:par>
                        <p:par>
                          <p:cTn fill="hold">
                            <p:stCondLst>
                              <p:cond delay="2700"/>
                            </p:stCondLst>
                            <p:childTnLst>
                              <p:par>
                                <p:cTn presetID="10" fill="hold" presetSubtype="0" presetClass="entr"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500"/>
                                        <p:tgtEl>
                                          <p:spTgt spid="48"/>
                                        </p:tgtEl>
                                      </p:cBhvr>
                                    </p:animEffect>
                                  </p:childTnLst>
                                </p:cTn>
                              </p:par>
                            </p:childTnLst>
                          </p:cTn>
                        </p:par>
                        <p:par>
                          <p:cTn fill="hold">
                            <p:stCondLst>
                              <p:cond delay="4200"/>
                            </p:stCondLst>
                            <p:childTnLst>
                              <p:par>
                                <p:cTn presetID="10" fill="hold" presetSubtype="0" presetClass="entr"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1400"/>
                                        <p:tgtEl>
                                          <p:spTgt spid="51"/>
                                        </p:tgtEl>
                                      </p:cBhvr>
                                    </p:animEffect>
                                  </p:childTnLst>
                                </p:cTn>
                              </p:par>
                            </p:childTnLst>
                          </p:cTn>
                        </p:par>
                        <p:par>
                          <p:cTn fill="hold">
                            <p:stCondLst>
                              <p:cond delay="5600"/>
                            </p:stCondLst>
                            <p:childTnLst>
                              <p:par>
                                <p:cTn presetID="10" fill="hold" presetSubtype="0" presetClass="entr"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15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5" name="Shape 55"/>
        <p:cNvGrpSpPr/>
        <p:nvPr/>
      </p:nvGrpSpPr>
      <p:grpSpPr>
        <a:xfrm>
          <a:off y="0" x="0"/>
          <a:ext cy="0" cx="0"/>
          <a:chOff y="0" x="0"/>
          <a:chExt cy="0" cx="0"/>
        </a:xfrm>
      </p:grpSpPr>
      <p:sp>
        <p:nvSpPr>
          <p:cNvPr id="56" name="Shape 56"/>
          <p:cNvSpPr txBox="1"/>
          <p:nvPr>
            <p:ph idx="1" type="body"/>
          </p:nvPr>
        </p:nvSpPr>
        <p:spPr>
          <a:xfrm>
            <a:off y="1821450" x="5816250"/>
            <a:ext cy="1645500" cx="2846100"/>
          </a:xfrm>
          <a:prstGeom prst="rect">
            <a:avLst/>
          </a:prstGeom>
        </p:spPr>
        <p:txBody>
          <a:bodyPr bIns="91425" rIns="91425" lIns="91425" tIns="91425" anchor="t" anchorCtr="0">
            <a:noAutofit/>
          </a:bodyPr>
          <a:lstStyle/>
          <a:p>
            <a:pPr rtl="0">
              <a:spcBef>
                <a:spcPts val="0"/>
              </a:spcBef>
              <a:buNone/>
            </a:pPr>
            <a:r>
              <a:rPr lang="en"/>
              <a:t>Spanish 89%</a:t>
            </a:r>
          </a:p>
          <a:p>
            <a:pPr>
              <a:spcBef>
                <a:spcPts val="0"/>
              </a:spcBef>
              <a:buNone/>
            </a:pPr>
            <a:r>
              <a:rPr lang="en"/>
              <a:t>Other 11%</a:t>
            </a:r>
          </a:p>
        </p:txBody>
      </p:sp>
      <p:sp>
        <p:nvSpPr>
          <p:cNvPr id="57" name="Shape 57"/>
          <p:cNvSpPr/>
          <p:nvPr/>
        </p:nvSpPr>
        <p:spPr>
          <a:xfrm>
            <a:off y="264850" x="2381915"/>
            <a:ext cy="1295187" cx="6368005"/>
          </a:xfrm>
          <a:prstGeom prst="rect">
            <a:avLst/>
          </a:prstGeom>
        </p:spPr>
        <p:txBody>
          <a:bodyPr>
            <a:prstTxWarp prst="textPlain"/>
          </a:bodyPr>
          <a:lstStyle/>
          <a:p>
            <a:pPr algn="ctr"/>
            <a:r>
              <a:rPr b="1" i="0">
                <a:ln w="19050" cap="flat">
                  <a:solidFill>
                    <a:schemeClr val="dk2"/>
                  </a:solidFill>
                  <a:prstDash val="solid"/>
                  <a:round/>
                  <a:headEnd w="med" len="med" type="none"/>
                  <a:tailEnd w="med" len="med" type="none"/>
                </a:ln>
                <a:solidFill>
                  <a:schemeClr val="accent3"/>
                </a:solidFill>
                <a:latin typeface="Andika"/>
              </a:rPr>
              <a:t>Languages</a:t>
            </a:r>
          </a:p>
        </p:txBody>
      </p:sp>
      <p:pic>
        <p:nvPicPr>
          <p:cNvPr id="58" name="Shape 58"/>
          <p:cNvPicPr preferRelativeResize="0"/>
          <p:nvPr/>
        </p:nvPicPr>
        <p:blipFill>
          <a:blip r:embed="rId4">
            <a:alphaModFix/>
          </a:blip>
          <a:stretch>
            <a:fillRect/>
          </a:stretch>
        </p:blipFill>
        <p:spPr>
          <a:xfrm>
            <a:off y="651875" x="757700"/>
            <a:ext cy="477225" cx="39117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57"/>
                                        </p:tgtEl>
                                        <p:attrNameLst>
                                          <p:attrName>r</p:attrName>
                                        </p:attrNameLst>
                                      </p:cBhvr>
                                    </p:animRo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16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2" name="Shape 62"/>
        <p:cNvGrpSpPr/>
        <p:nvPr/>
      </p:nvGrpSpPr>
      <p:grpSpPr>
        <a:xfrm>
          <a:off y="0" x="0"/>
          <a:ext cy="0" cx="0"/>
          <a:chOff y="0" x="0"/>
          <a:chExt cy="0" cx="0"/>
        </a:xfrm>
      </p:grpSpPr>
      <p:sp>
        <p:nvSpPr>
          <p:cNvPr id="63" name="Shape 63"/>
          <p:cNvSpPr txBox="1"/>
          <p:nvPr>
            <p:ph type="title"/>
          </p:nvPr>
        </p:nvSpPr>
        <p:spPr>
          <a:xfrm>
            <a:off y="1238550" x="457200"/>
            <a:ext cy="2572200" cx="8229600"/>
          </a:xfrm>
          <a:prstGeom prst="rect">
            <a:avLst/>
          </a:prstGeom>
        </p:spPr>
        <p:txBody>
          <a:bodyPr bIns="91425" rIns="91425" lIns="91425" tIns="91425" anchor="b" anchorCtr="0">
            <a:noAutofit/>
          </a:bodyPr>
          <a:lstStyle/>
          <a:p>
            <a:pPr rtl="0" lvl="0">
              <a:spcBef>
                <a:spcPts val="600"/>
              </a:spcBef>
              <a:buNone/>
            </a:pPr>
            <a:r>
              <a:rPr lang="en">
                <a:solidFill>
                  <a:srgbClr val="FFFFFF"/>
                </a:solidFill>
              </a:rPr>
              <a:t>Currency- Peso </a:t>
            </a:r>
          </a:p>
          <a:p>
            <a:pPr rtl="0" lvl="0">
              <a:spcBef>
                <a:spcPts val="600"/>
              </a:spcBef>
              <a:buClr>
                <a:schemeClr val="dk1"/>
              </a:buClr>
              <a:buSzPct val="30555"/>
              <a:buFont typeface="Arial"/>
              <a:buNone/>
            </a:pPr>
            <a:r>
              <a:rPr lang="en">
                <a:solidFill>
                  <a:srgbClr val="FFFFFF"/>
                </a:solidFill>
              </a:rPr>
              <a:t>$1.00 in the United States would be $588.50 in Chile.</a:t>
            </a:r>
          </a:p>
          <a:p>
            <a:pPr lvl="0">
              <a:spcBef>
                <a:spcPts val="600"/>
              </a:spcBef>
              <a:buClr>
                <a:schemeClr val="dk1"/>
              </a:buClr>
              <a:buSzPct val="30555"/>
              <a:buFont typeface="Arial"/>
              <a:buNone/>
            </a:pPr>
            <a:r>
              <a:rPr lang="en">
                <a:solidFill>
                  <a:srgbClr val="FFFFFF"/>
                </a:solidFill>
              </a:rPr>
              <a:t>Average Income-  $46,873 in Pesos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2" fill="hold" presetSubtype="8" presetClass="entr"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67" name="Shape 67"/>
        <p:cNvGrpSpPr/>
        <p:nvPr/>
      </p:nvGrpSpPr>
      <p:grpSpPr>
        <a:xfrm>
          <a:off y="0" x="0"/>
          <a:ext cy="0" cx="0"/>
          <a:chOff y="0" x="0"/>
          <a:chExt cy="0" cx="0"/>
        </a:xfrm>
      </p:grpSpPr>
      <p:sp>
        <p:nvSpPr>
          <p:cNvPr id="68" name="Shape 68"/>
          <p:cNvSpPr txBox="1"/>
          <p:nvPr>
            <p:ph idx="1" type="body"/>
          </p:nvPr>
        </p:nvSpPr>
        <p:spPr>
          <a:xfrm>
            <a:off y="1200150" x="457200"/>
            <a:ext cy="3725699" cx="2718900"/>
          </a:xfrm>
          <a:prstGeom prst="rect">
            <a:avLst/>
          </a:prstGeom>
        </p:spPr>
        <p:txBody>
          <a:bodyPr bIns="91425" rIns="91425" lIns="91425" tIns="91425" anchor="t" anchorCtr="0">
            <a:noAutofit/>
          </a:bodyPr>
          <a:lstStyle/>
          <a:p>
            <a:pPr rtl="0">
              <a:spcBef>
                <a:spcPts val="0"/>
              </a:spcBef>
              <a:buNone/>
            </a:pPr>
            <a:r>
              <a:rPr sz="1800" lang="en"/>
              <a:t>Some industries of Chile include:</a:t>
            </a:r>
          </a:p>
          <a:p>
            <a:pPr rtl="0" lvl="0" indent="-342900" marL="457200">
              <a:spcBef>
                <a:spcPts val="0"/>
              </a:spcBef>
              <a:buClr>
                <a:schemeClr val="dk1"/>
              </a:buClr>
              <a:buSzPct val="100000"/>
              <a:buFont typeface="Arial"/>
              <a:buChar char="●"/>
            </a:pPr>
            <a:r>
              <a:rPr sz="1800" lang="en"/>
              <a:t>forestry</a:t>
            </a:r>
          </a:p>
          <a:p>
            <a:pPr rtl="0" lvl="0" indent="-342900" marL="457200">
              <a:spcBef>
                <a:spcPts val="0"/>
              </a:spcBef>
              <a:buClr>
                <a:schemeClr val="dk1"/>
              </a:buClr>
              <a:buSzPct val="100000"/>
              <a:buFont typeface="Arial"/>
              <a:buChar char="●"/>
            </a:pPr>
            <a:r>
              <a:rPr sz="1800" lang="en"/>
              <a:t>wine</a:t>
            </a:r>
          </a:p>
          <a:p>
            <a:pPr rtl="0" lvl="0" indent="-342900" marL="457200">
              <a:spcBef>
                <a:spcPts val="0"/>
              </a:spcBef>
              <a:buClr>
                <a:schemeClr val="dk1"/>
              </a:buClr>
              <a:buSzPct val="100000"/>
              <a:buFont typeface="Arial"/>
              <a:buChar char="●"/>
            </a:pPr>
            <a:r>
              <a:rPr sz="1800" lang="en"/>
              <a:t>copper,iron,steel</a:t>
            </a:r>
          </a:p>
          <a:p>
            <a:pPr rtl="0" lvl="0" indent="-342900" marL="457200">
              <a:spcBef>
                <a:spcPts val="0"/>
              </a:spcBef>
              <a:buClr>
                <a:schemeClr val="dk1"/>
              </a:buClr>
              <a:buSzPct val="100000"/>
              <a:buFont typeface="Arial"/>
              <a:buChar char="●"/>
            </a:pPr>
            <a:r>
              <a:rPr sz="1800" lang="en"/>
              <a:t>wood and wood products</a:t>
            </a:r>
          </a:p>
          <a:p>
            <a:pPr lvl="0" indent="-342900" marL="457200">
              <a:spcBef>
                <a:spcPts val="0"/>
              </a:spcBef>
              <a:buClr>
                <a:schemeClr val="dk1"/>
              </a:buClr>
              <a:buSzPct val="100000"/>
              <a:buFont typeface="Arial"/>
              <a:buChar char="●"/>
            </a:pPr>
            <a:r>
              <a:rPr sz="1800" lang="en"/>
              <a:t>cement textiles</a:t>
            </a:r>
          </a:p>
        </p:txBody>
      </p:sp>
      <p:sp>
        <p:nvSpPr>
          <p:cNvPr id="69" name="Shape 69"/>
          <p:cNvSpPr/>
          <p:nvPr/>
        </p:nvSpPr>
        <p:spPr>
          <a:xfrm>
            <a:off y="244825" x="3348725"/>
            <a:ext cy="1131875" cx="2718803"/>
          </a:xfrm>
          <a:prstGeom prst="rect">
            <a:avLst/>
          </a:prstGeom>
        </p:spPr>
        <p:txBody>
          <a:bodyPr>
            <a:prstTxWarp prst="textPlain"/>
          </a:bodyPr>
          <a:lstStyle/>
          <a:p>
            <a:pPr algn="ctr"/>
            <a:r>
              <a:rPr b="0" i="0">
                <a:ln w="19050" cap="flat">
                  <a:solidFill>
                    <a:schemeClr val="dk2"/>
                  </a:solidFill>
                  <a:prstDash val="solid"/>
                  <a:round/>
                  <a:headEnd w="med" len="med" type="none"/>
                  <a:tailEnd w="med" len="med" type="none"/>
                </a:ln>
                <a:solidFill>
                  <a:schemeClr val="accent3"/>
                </a:solidFill>
                <a:latin typeface="Arial"/>
              </a:rPr>
              <a:t>Exports</a:t>
            </a:r>
          </a:p>
        </p:txBody>
      </p:sp>
      <p:sp>
        <p:nvSpPr>
          <p:cNvPr id="70" name="Shape 70"/>
          <p:cNvSpPr/>
          <p:nvPr/>
        </p:nvSpPr>
        <p:spPr>
          <a:xfrm>
            <a:off y="244825" x="6293475"/>
            <a:ext cy="1131875" cx="2392798"/>
          </a:xfrm>
          <a:prstGeom prst="rect">
            <a:avLst/>
          </a:prstGeom>
        </p:spPr>
        <p:txBody>
          <a:bodyPr>
            <a:prstTxWarp prst="textPlain"/>
          </a:bodyPr>
          <a:lstStyle/>
          <a:p>
            <a:pPr algn="ctr"/>
            <a:r>
              <a:rPr b="0" i="0">
                <a:ln w="19050" cap="flat">
                  <a:solidFill>
                    <a:schemeClr val="dk2"/>
                  </a:solidFill>
                  <a:prstDash val="solid"/>
                  <a:round/>
                  <a:headEnd w="med" len="med" type="none"/>
                  <a:tailEnd w="med" len="med" type="none"/>
                </a:ln>
                <a:solidFill>
                  <a:schemeClr val="accent2"/>
                </a:solidFill>
                <a:latin typeface="Arial"/>
              </a:rPr>
              <a:t>Imports</a:t>
            </a:r>
          </a:p>
        </p:txBody>
      </p:sp>
      <p:sp>
        <p:nvSpPr>
          <p:cNvPr id="71" name="Shape 71"/>
          <p:cNvSpPr/>
          <p:nvPr/>
        </p:nvSpPr>
        <p:spPr>
          <a:xfrm>
            <a:off y="219150" x="457200"/>
            <a:ext cy="923349" cx="2718800"/>
          </a:xfrm>
          <a:prstGeom prst="rect">
            <a:avLst/>
          </a:prstGeom>
        </p:spPr>
        <p:txBody>
          <a:bodyPr>
            <a:prstTxWarp prst="textPlain"/>
          </a:bodyPr>
          <a:lstStyle/>
          <a:p>
            <a:pPr algn="ctr"/>
            <a:r>
              <a:rPr b="0" i="0">
                <a:ln w="19050" cap="flat">
                  <a:solidFill>
                    <a:schemeClr val="dk2"/>
                  </a:solidFill>
                  <a:prstDash val="solid"/>
                  <a:round/>
                  <a:headEnd w="med" len="med" type="none"/>
                  <a:tailEnd w="med" len="med" type="none"/>
                </a:ln>
                <a:solidFill>
                  <a:schemeClr val="accent1"/>
                </a:solidFill>
                <a:latin typeface="Arial"/>
              </a:rPr>
              <a:t>Industries</a:t>
            </a:r>
          </a:p>
        </p:txBody>
      </p:sp>
      <p:cxnSp>
        <p:nvCxnSpPr>
          <p:cNvPr id="72" name="Shape 72"/>
          <p:cNvCxnSpPr/>
          <p:nvPr/>
        </p:nvCxnSpPr>
        <p:spPr>
          <a:xfrm>
            <a:off y="219150" x="3246450"/>
            <a:ext cy="4705200" cx="31799"/>
          </a:xfrm>
          <a:prstGeom prst="straightConnector1">
            <a:avLst/>
          </a:prstGeom>
          <a:noFill/>
          <a:ln w="19050" cap="flat">
            <a:solidFill>
              <a:schemeClr val="dk2"/>
            </a:solidFill>
            <a:prstDash val="solid"/>
            <a:round/>
            <a:headEnd w="lg" len="lg" type="none"/>
            <a:tailEnd w="lg" len="lg" type="none"/>
          </a:ln>
        </p:spPr>
      </p:cxnSp>
      <p:cxnSp>
        <p:nvCxnSpPr>
          <p:cNvPr id="73" name="Shape 73"/>
          <p:cNvCxnSpPr/>
          <p:nvPr/>
        </p:nvCxnSpPr>
        <p:spPr>
          <a:xfrm>
            <a:off y="219150" x="6137987"/>
            <a:ext cy="4705200" cx="31799"/>
          </a:xfrm>
          <a:prstGeom prst="straightConnector1">
            <a:avLst/>
          </a:prstGeom>
          <a:noFill/>
          <a:ln w="19050" cap="flat">
            <a:solidFill>
              <a:schemeClr val="dk2"/>
            </a:solidFill>
            <a:prstDash val="solid"/>
            <a:round/>
            <a:headEnd w="lg" len="lg" type="none"/>
            <a:tailEnd w="lg" len="lg" type="none"/>
          </a:ln>
        </p:spPr>
      </p:cxnSp>
      <p:sp>
        <p:nvSpPr>
          <p:cNvPr id="74" name="Shape 74"/>
          <p:cNvSpPr txBox="1"/>
          <p:nvPr>
            <p:ph idx="2" type="body"/>
          </p:nvPr>
        </p:nvSpPr>
        <p:spPr>
          <a:xfrm>
            <a:off y="1200150" x="3348675"/>
            <a:ext cy="3725699" cx="2718900"/>
          </a:xfrm>
          <a:prstGeom prst="rect">
            <a:avLst/>
          </a:prstGeom>
        </p:spPr>
        <p:txBody>
          <a:bodyPr bIns="91425" rIns="91425" lIns="91425" tIns="91425" anchor="t" anchorCtr="0">
            <a:noAutofit/>
          </a:bodyPr>
          <a:lstStyle/>
          <a:p>
            <a:pPr rtl="0">
              <a:spcBef>
                <a:spcPts val="0"/>
              </a:spcBef>
              <a:buNone/>
            </a:pPr>
            <a:r>
              <a:rPr sz="1800" lang="en"/>
              <a:t>Some exports of Chile include:</a:t>
            </a:r>
          </a:p>
          <a:p>
            <a:pPr rtl="0" lvl="0" indent="-342900" marL="457200">
              <a:spcBef>
                <a:spcPts val="0"/>
              </a:spcBef>
              <a:buClr>
                <a:schemeClr val="dk1"/>
              </a:buClr>
              <a:buSzPct val="100000"/>
              <a:buFont typeface="Arial"/>
              <a:buChar char="●"/>
            </a:pPr>
            <a:r>
              <a:rPr sz="1800" lang="en"/>
              <a:t>fish</a:t>
            </a:r>
          </a:p>
          <a:p>
            <a:pPr rtl="0" lvl="0" indent="-342900" marL="457200">
              <a:spcBef>
                <a:spcPts val="0"/>
              </a:spcBef>
              <a:buClr>
                <a:schemeClr val="dk1"/>
              </a:buClr>
              <a:buSzPct val="100000"/>
              <a:buFont typeface="Arial"/>
              <a:buChar char="●"/>
            </a:pPr>
            <a:r>
              <a:rPr sz="1800" lang="en"/>
              <a:t>fruits and frozen juices</a:t>
            </a:r>
          </a:p>
          <a:p>
            <a:pPr rtl="0" lvl="0" indent="-342900" marL="457200">
              <a:spcBef>
                <a:spcPts val="0"/>
              </a:spcBef>
              <a:buClr>
                <a:schemeClr val="dk1"/>
              </a:buClr>
              <a:buSzPct val="100000"/>
              <a:buFont typeface="Arial"/>
              <a:buChar char="●"/>
            </a:pPr>
            <a:r>
              <a:rPr sz="1800" lang="en"/>
              <a:t>wine </a:t>
            </a:r>
          </a:p>
          <a:p>
            <a:pPr rtl="0" lvl="0" indent="-342900" marL="457200">
              <a:spcBef>
                <a:spcPts val="0"/>
              </a:spcBef>
              <a:buClr>
                <a:schemeClr val="dk1"/>
              </a:buClr>
              <a:buSzPct val="100000"/>
              <a:buFont typeface="Arial"/>
              <a:buChar char="●"/>
            </a:pPr>
            <a:r>
              <a:rPr sz="1800" lang="en"/>
              <a:t>copper</a:t>
            </a:r>
          </a:p>
          <a:p>
            <a:pPr rtl="0" lvl="0" indent="-342900" marL="457200">
              <a:spcBef>
                <a:spcPts val="0"/>
              </a:spcBef>
              <a:buClr>
                <a:schemeClr val="dk1"/>
              </a:buClr>
              <a:buSzPct val="100000"/>
              <a:buFont typeface="Arial"/>
              <a:buChar char="●"/>
            </a:pPr>
            <a:r>
              <a:rPr sz="1800" lang="en"/>
              <a:t>farming materials</a:t>
            </a:r>
          </a:p>
          <a:p>
            <a:pPr rtl="0" lvl="0" indent="-342900" marL="457200">
              <a:spcBef>
                <a:spcPts val="0"/>
              </a:spcBef>
              <a:buClr>
                <a:schemeClr val="dk1"/>
              </a:buClr>
              <a:buSzPct val="100000"/>
              <a:buFont typeface="Arial"/>
              <a:buChar char="●"/>
            </a:pPr>
            <a:r>
              <a:rPr sz="1800" lang="en"/>
              <a:t>lumber</a:t>
            </a:r>
          </a:p>
          <a:p>
            <a:pPr rtl="0" lvl="0" indent="-342900" marL="457200">
              <a:spcBef>
                <a:spcPts val="0"/>
              </a:spcBef>
              <a:buClr>
                <a:schemeClr val="dk1"/>
              </a:buClr>
              <a:buSzPct val="100000"/>
              <a:buFont typeface="Arial"/>
              <a:buChar char="●"/>
            </a:pPr>
            <a:r>
              <a:rPr sz="1800" lang="en"/>
              <a:t>industrial inorganic    chemicals</a:t>
            </a:r>
          </a:p>
          <a:p>
            <a:pPr rtl="0" lvl="0">
              <a:spcBef>
                <a:spcPts val="0"/>
              </a:spcBef>
              <a:buNone/>
            </a:pPr>
            <a:r>
              <a:t/>
            </a:r>
            <a:endParaRPr sz="1800"/>
          </a:p>
        </p:txBody>
      </p:sp>
      <p:sp>
        <p:nvSpPr>
          <p:cNvPr id="75" name="Shape 75"/>
          <p:cNvSpPr txBox="1"/>
          <p:nvPr>
            <p:ph idx="3" type="body"/>
          </p:nvPr>
        </p:nvSpPr>
        <p:spPr>
          <a:xfrm>
            <a:off y="1200150" x="6240225"/>
            <a:ext cy="3725699" cx="2718900"/>
          </a:xfrm>
          <a:prstGeom prst="rect">
            <a:avLst/>
          </a:prstGeom>
        </p:spPr>
        <p:txBody>
          <a:bodyPr bIns="91425" rIns="91425" lIns="91425" tIns="91425" anchor="t" anchorCtr="0">
            <a:noAutofit/>
          </a:bodyPr>
          <a:lstStyle/>
          <a:p>
            <a:pPr rtl="0">
              <a:spcBef>
                <a:spcPts val="0"/>
              </a:spcBef>
              <a:buNone/>
            </a:pPr>
            <a:r>
              <a:rPr sz="1800" lang="en"/>
              <a:t>Some imports of Chile include:</a:t>
            </a:r>
          </a:p>
          <a:p>
            <a:pPr rtl="0" lvl="0" indent="-342900" marL="457200">
              <a:spcBef>
                <a:spcPts val="0"/>
              </a:spcBef>
              <a:buClr>
                <a:schemeClr val="dk1"/>
              </a:buClr>
              <a:buSzPct val="100000"/>
              <a:buFont typeface="Arial"/>
              <a:buChar char="●"/>
            </a:pPr>
            <a:r>
              <a:rPr sz="1800" lang="en"/>
              <a:t>fuel oil</a:t>
            </a:r>
          </a:p>
          <a:p>
            <a:pPr rtl="0" lvl="0" indent="-342900" marL="457200">
              <a:spcBef>
                <a:spcPts val="0"/>
              </a:spcBef>
              <a:buClr>
                <a:schemeClr val="dk1"/>
              </a:buClr>
              <a:buSzPct val="100000"/>
              <a:buFont typeface="Arial"/>
              <a:buChar char="●"/>
            </a:pPr>
            <a:r>
              <a:rPr sz="1800" lang="en"/>
              <a:t>computers</a:t>
            </a:r>
          </a:p>
          <a:p>
            <a:pPr rtl="0" lvl="0" indent="-342900" marL="457200">
              <a:spcBef>
                <a:spcPts val="0"/>
              </a:spcBef>
              <a:buClr>
                <a:schemeClr val="dk1"/>
              </a:buClr>
              <a:buSzPct val="100000"/>
              <a:buFont typeface="Arial"/>
              <a:buChar char="●"/>
            </a:pPr>
            <a:r>
              <a:rPr sz="1800" lang="en"/>
              <a:t>civilian aircraft and parts</a:t>
            </a:r>
          </a:p>
          <a:p>
            <a:pPr rtl="0" lvl="0" indent="-342900" marL="457200">
              <a:spcBef>
                <a:spcPts val="0"/>
              </a:spcBef>
              <a:buClr>
                <a:schemeClr val="dk1"/>
              </a:buClr>
              <a:buSzPct val="100000"/>
              <a:buFont typeface="Arial"/>
              <a:buChar char="●"/>
            </a:pPr>
            <a:r>
              <a:rPr sz="1800" lang="en"/>
              <a:t>petroleum products</a:t>
            </a:r>
          </a:p>
          <a:p>
            <a:pPr rtl="0" lvl="0" indent="-342900" marL="457200">
              <a:spcBef>
                <a:spcPts val="0"/>
              </a:spcBef>
              <a:buClr>
                <a:schemeClr val="dk1"/>
              </a:buClr>
              <a:buSzPct val="100000"/>
              <a:buFont typeface="Arial"/>
              <a:buChar char="●"/>
            </a:pPr>
            <a:r>
              <a:rPr sz="1800" lang="en"/>
              <a:t>computer accessories</a:t>
            </a:r>
          </a:p>
          <a:p>
            <a:pPr rtl="0" lvl="0" indent="-342900" marL="457200">
              <a:spcBef>
                <a:spcPts val="0"/>
              </a:spcBef>
              <a:buClr>
                <a:schemeClr val="dk1"/>
              </a:buClr>
              <a:buSzPct val="100000"/>
              <a:buFont typeface="Arial"/>
              <a:buChar char="●"/>
            </a:pPr>
            <a:r>
              <a:rPr sz="1800" lang="en"/>
              <a:t>telecom equipment</a:t>
            </a:r>
          </a:p>
          <a:p>
            <a:pPr rtl="0" lvl="0" indent="-342900" marL="457200">
              <a:spcBef>
                <a:spcPts val="0"/>
              </a:spcBef>
              <a:buClr>
                <a:schemeClr val="dk1"/>
              </a:buClr>
              <a:buSzPct val="100000"/>
              <a:buFont typeface="Arial"/>
              <a:buChar char="●"/>
            </a:pPr>
            <a:r>
              <a:rPr sz="1800" lang="en"/>
              <a:t>industrial machinery</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1000"/>
                                        <p:tgtEl>
                                          <p:spTgt spid="71"/>
                                        </p:tgtEl>
                                      </p:cBhvr>
                                    </p:animEffect>
                                  </p:childTnLst>
                                </p:cTn>
                              </p:par>
                            </p:childTnLst>
                          </p:cTn>
                        </p:par>
                        <p:par>
                          <p:cTn fill="hold">
                            <p:stCondLst>
                              <p:cond delay="1000"/>
                            </p:stCondLst>
                            <p:childTnLst>
                              <p:par>
                                <p:cTn presetID="2" fill="hold" presetSubtype="8" presetClass="entr"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tm="0" fmla="">
                                          <p:val>
                                            <p:strVal val="#ppt_x-1"/>
                                          </p:val>
                                        </p:tav>
                                        <p:tav tm="100000" fmla="">
                                          <p:val>
                                            <p:strVal val="#ppt_x"/>
                                          </p:val>
                                        </p:tav>
                                      </p:tavLst>
                                    </p:anim>
                                  </p:childTnLst>
                                </p:cTn>
                              </p:par>
                            </p:childTnLst>
                          </p:cTn>
                        </p:par>
                        <p:par>
                          <p:cTn fill="hold">
                            <p:stCondLst>
                              <p:cond delay="2000"/>
                            </p:stCondLst>
                            <p:childTnLst>
                              <p:par>
                                <p:cTn presetID="10" fill="hold" presetSubtype="0" presetClass="entr"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1000"/>
                                        <p:tgtEl>
                                          <p:spTgt spid="68"/>
                                        </p:tgtEl>
                                      </p:cBhvr>
                                    </p:animEffect>
                                  </p:childTnLst>
                                </p:cTn>
                              </p:par>
                            </p:childTnLst>
                          </p:cTn>
                        </p:par>
                        <p:par>
                          <p:cTn fill="hold">
                            <p:stCondLst>
                              <p:cond delay="3000"/>
                            </p:stCondLst>
                            <p:childTnLst>
                              <p:par>
                                <p:cTn presetID="10" fill="hold" presetSubtype="0" presetClass="entr"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1000"/>
                                        <p:tgtEl>
                                          <p:spTgt spid="68"/>
                                        </p:tgtEl>
                                      </p:cBhvr>
                                    </p:animEffect>
                                  </p:childTnLst>
                                </p:cTn>
                              </p:par>
                            </p:childTnLst>
                          </p:cTn>
                        </p:par>
                        <p:par>
                          <p:cTn fill="hold">
                            <p:stCondLst>
                              <p:cond delay="4000"/>
                            </p:stCondLst>
                            <p:childTnLst>
                              <p:par>
                                <p:cTn presetID="10" fill="hold" presetSubtype="0" presetClass="entr"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1000"/>
                                        <p:tgtEl>
                                          <p:spTgt spid="69"/>
                                        </p:tgtEl>
                                      </p:cBhvr>
                                    </p:animEffect>
                                  </p:childTnLst>
                                </p:cTn>
                              </p:par>
                            </p:childTnLst>
                          </p:cTn>
                        </p:par>
                        <p:par>
                          <p:cTn fill="hold">
                            <p:stCondLst>
                              <p:cond delay="5000"/>
                            </p:stCondLst>
                            <p:childTnLst>
                              <p:par>
                                <p:cTn presetID="2" fill="hold" presetSubtype="8" presetClass="entr"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ppt_x</p:attrName>
                                        </p:attrNameLst>
                                      </p:cBhvr>
                                      <p:tavLst>
                                        <p:tav tm="0" fmla="">
                                          <p:val>
                                            <p:strVal val="#ppt_x-1"/>
                                          </p:val>
                                        </p:tav>
                                        <p:tav tm="100000" fmla="">
                                          <p:val>
                                            <p:strVal val="#ppt_x"/>
                                          </p:val>
                                        </p:tav>
                                      </p:tavLst>
                                    </p:anim>
                                  </p:childTnLst>
                                </p:cTn>
                              </p:par>
                            </p:childTnLst>
                          </p:cTn>
                        </p:par>
                        <p:par>
                          <p:cTn fill="hold">
                            <p:stCondLst>
                              <p:cond delay="6000"/>
                            </p:stCondLst>
                            <p:childTnLst>
                              <p:par>
                                <p:cTn presetID="10" fill="hold" presetSubtype="0" presetClass="entr"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1000"/>
                                        <p:tgtEl>
                                          <p:spTgt spid="70"/>
                                        </p:tgtEl>
                                      </p:cBhvr>
                                    </p:animEffect>
                                  </p:childTnLst>
                                </p:cTn>
                              </p:par>
                            </p:childTnLst>
                          </p:cTn>
                        </p:par>
                        <p:par>
                          <p:cTn fill="hold">
                            <p:stCondLst>
                              <p:cond delay="7000"/>
                            </p:stCondLst>
                            <p:childTnLst>
                              <p:par>
                                <p:cTn presetID="2" fill="hold" presetSubtype="8" presetClass="entr"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79" name="Shape 79"/>
        <p:cNvGrpSpPr/>
        <p:nvPr/>
      </p:nvGrpSpPr>
      <p:grpSpPr>
        <a:xfrm>
          <a:off y="0" x="0"/>
          <a:ext cy="0" cx="0"/>
          <a:chOff y="0" x="0"/>
          <a:chExt cy="0" cx="0"/>
        </a:xfrm>
      </p:grpSpPr>
      <p:sp>
        <p:nvSpPr>
          <p:cNvPr id="80" name="Shape 80"/>
          <p:cNvSpPr txBox="1"/>
          <p:nvPr>
            <p:ph type="title"/>
          </p:nvPr>
        </p:nvSpPr>
        <p:spPr>
          <a:xfrm>
            <a:off y="81099" x="457200"/>
            <a:ext cy="863999" cx="8229600"/>
          </a:xfrm>
          <a:prstGeom prst="rect">
            <a:avLst/>
          </a:prstGeom>
        </p:spPr>
        <p:txBody>
          <a:bodyPr bIns="91425" rIns="91425" lIns="91425" tIns="91425" anchor="b" anchorCtr="0">
            <a:noAutofit/>
          </a:bodyPr>
          <a:lstStyle/>
          <a:p>
            <a:pPr>
              <a:spcBef>
                <a:spcPts val="0"/>
              </a:spcBef>
              <a:buNone/>
            </a:pPr>
            <a:r>
              <a:rPr lang="en"/>
              <a:t>Corn Pie (pastel de choclo)</a:t>
            </a:r>
          </a:p>
        </p:txBody>
      </p:sp>
      <p:sp>
        <p:nvSpPr>
          <p:cNvPr id="81" name="Shape 81"/>
          <p:cNvSpPr txBox="1"/>
          <p:nvPr/>
        </p:nvSpPr>
        <p:spPr>
          <a:xfrm>
            <a:off y="1178650" x="3379525"/>
            <a:ext cy="3749699" cx="5315100"/>
          </a:xfrm>
          <a:prstGeom prst="rect">
            <a:avLst/>
          </a:prstGeom>
          <a:noFill/>
          <a:ln>
            <a:noFill/>
          </a:ln>
        </p:spPr>
        <p:txBody>
          <a:bodyPr bIns="91425" rIns="91425" lIns="91425" tIns="91425" anchor="t" anchorCtr="0">
            <a:noAutofit/>
          </a:bodyPr>
          <a:lstStyle/>
          <a:p>
            <a:pPr rtl="0" lvl="0">
              <a:spcBef>
                <a:spcPts val="0"/>
              </a:spcBef>
              <a:buClr>
                <a:schemeClr val="dk1"/>
              </a:buClr>
              <a:buSzPct val="91666"/>
              <a:buFont typeface="Arial"/>
              <a:buNone/>
            </a:pPr>
            <a:r>
              <a:rPr sz="1200" lang="en"/>
              <a:t>The basic idea is chopped corn with salt and basil leaves added. The consistency is like that of what you use to make sweetcorn chowder. If the sweetcorn were not so tender, you may use some full fat milk to get the consistency right.</a:t>
            </a:r>
          </a:p>
          <a:p>
            <a:pPr rtl="0" lvl="0" indent="-304800" marL="457200">
              <a:lnSpc>
                <a:spcPct val="115000"/>
              </a:lnSpc>
              <a:spcBef>
                <a:spcPts val="0"/>
              </a:spcBef>
              <a:buClr>
                <a:schemeClr val="dk1"/>
              </a:buClr>
              <a:buSzPct val="100000"/>
              <a:buFont typeface="Arial"/>
              <a:buAutoNum type="arabicPeriod"/>
            </a:pPr>
            <a:r>
              <a:rPr sz="1200" lang="en"/>
              <a:t>On a pan with vegetable oil, sauté small onion cubes, chopped meat (I know some who prefer chicken thighs keeping the bone), cumin seeds, salt and ground paprika (some people use ground chilli). This should taste similar to chilli con carne but more oniony (if there's such a word). Once the meat is cooked and the onion has become translucent, put this in individual terracotta dishes or in a large, not so shallow, non-stick tray if you prefer.</a:t>
            </a:r>
          </a:p>
          <a:p>
            <a:pPr rtl="0" lvl="0" indent="-304800" marL="457200">
              <a:lnSpc>
                <a:spcPct val="115000"/>
              </a:lnSpc>
              <a:spcBef>
                <a:spcPts val="0"/>
              </a:spcBef>
              <a:buClr>
                <a:schemeClr val="dk1"/>
              </a:buClr>
              <a:buSzPct val="100000"/>
              <a:buFont typeface="Arial"/>
              <a:buAutoNum type="arabicPeriod"/>
            </a:pPr>
            <a:r>
              <a:rPr sz="1200" lang="en"/>
              <a:t>Then slice up a couple of boiled eggs and lay the slices upon the meet and onions, together with some black olives and raisins. Pour the corn paste as a third layer, and off to the oven for 15 min. </a:t>
            </a:r>
          </a:p>
          <a:p>
            <a:pPr rtl="0" lvl="0" indent="-304800" marL="457200">
              <a:lnSpc>
                <a:spcPct val="115000"/>
              </a:lnSpc>
              <a:spcBef>
                <a:spcPts val="0"/>
              </a:spcBef>
              <a:buClr>
                <a:schemeClr val="dk1"/>
              </a:buClr>
              <a:buSzPct val="100000"/>
              <a:buFont typeface="Arial"/>
              <a:buAutoNum type="arabicPeriod"/>
            </a:pPr>
            <a:r>
              <a:rPr sz="1200" lang="en"/>
              <a:t>Now the final step: the gratin, which is just some white sugar on top and back to the oven to get grilled. The best option to eat with is tomato salad with raw onion and a sprinkling of chopped basil leaves or coriander.</a:t>
            </a:r>
          </a:p>
          <a:p>
            <a:pPr>
              <a:spcBef>
                <a:spcPts val="0"/>
              </a:spcBef>
              <a:buNone/>
            </a:pPr>
            <a:r>
              <a:t/>
            </a:r>
            <a:endParaRPr sz="1200"/>
          </a:p>
        </p:txBody>
      </p:sp>
      <p:sp>
        <p:nvSpPr>
          <p:cNvPr id="82" name="Shape 82"/>
          <p:cNvSpPr txBox="1"/>
          <p:nvPr>
            <p:ph idx="1" type="body"/>
          </p:nvPr>
        </p:nvSpPr>
        <p:spPr>
          <a:xfrm>
            <a:off y="1178650" x="457200"/>
            <a:ext cy="3613199" cx="3018300"/>
          </a:xfrm>
          <a:prstGeom prst="rect">
            <a:avLst/>
          </a:prstGeom>
        </p:spPr>
        <p:txBody>
          <a:bodyPr bIns="91425" rIns="91425" lIns="91425" tIns="91425" anchor="t" anchorCtr="0">
            <a:noAutofit/>
          </a:bodyPr>
          <a:lstStyle/>
          <a:p>
            <a:pPr rtl="0" lvl="0">
              <a:spcBef>
                <a:spcPts val="0"/>
              </a:spcBef>
              <a:buNone/>
            </a:pPr>
            <a:r>
              <a:rPr sz="1100" lang="en"/>
              <a:t>500 grams fresh corn kernels </a:t>
            </a:r>
          </a:p>
          <a:p>
            <a:pPr rtl="0" lvl="0">
              <a:spcBef>
                <a:spcPts val="0"/>
              </a:spcBef>
              <a:buClr>
                <a:schemeClr val="dk1"/>
              </a:buClr>
              <a:buSzPct val="100000"/>
              <a:buFont typeface="Arial"/>
              <a:buNone/>
            </a:pPr>
            <a:r>
              <a:rPr sz="1100" lang="en"/>
              <a:t>1 handful fresh basil leaves</a:t>
            </a:r>
          </a:p>
          <a:p>
            <a:pPr rtl="0" lvl="0">
              <a:spcBef>
                <a:spcPts val="0"/>
              </a:spcBef>
              <a:buClr>
                <a:schemeClr val="dk1"/>
              </a:buClr>
              <a:buSzPct val="100000"/>
              <a:buFont typeface="Arial"/>
              <a:buNone/>
            </a:pPr>
            <a:r>
              <a:rPr sz="1100" lang="en"/>
              <a:t>1 teaspoon salt</a:t>
            </a:r>
          </a:p>
          <a:p>
            <a:pPr rtl="0" lvl="0">
              <a:lnSpc>
                <a:spcPct val="115000"/>
              </a:lnSpc>
              <a:spcBef>
                <a:spcPts val="1200"/>
              </a:spcBef>
              <a:spcAft>
                <a:spcPts val="200"/>
              </a:spcAft>
              <a:buClr>
                <a:schemeClr val="dk1"/>
              </a:buClr>
              <a:buSzPct val="100000"/>
              <a:buFont typeface="Arial"/>
              <a:buNone/>
            </a:pPr>
            <a:r>
              <a:rPr b="1" sz="1100" lang="en"/>
              <a:t>meat</a:t>
            </a:r>
          </a:p>
          <a:p>
            <a:pPr rtl="0" lvl="0" indent="-298450" marL="457200">
              <a:lnSpc>
                <a:spcPct val="115000"/>
              </a:lnSpc>
              <a:spcBef>
                <a:spcPts val="0"/>
              </a:spcBef>
              <a:buClr>
                <a:schemeClr val="dk1"/>
              </a:buClr>
              <a:buSzPct val="100000"/>
              <a:buFont typeface="Arial"/>
              <a:buChar char="●"/>
            </a:pPr>
            <a:r>
              <a:rPr sz="1100" lang="en"/>
              <a:t>500 grams chopped meat of your choice</a:t>
            </a:r>
          </a:p>
          <a:p>
            <a:pPr rtl="0" lvl="0" indent="-298450" marL="457200">
              <a:lnSpc>
                <a:spcPct val="115000"/>
              </a:lnSpc>
              <a:spcBef>
                <a:spcPts val="0"/>
              </a:spcBef>
              <a:buClr>
                <a:schemeClr val="dk1"/>
              </a:buClr>
              <a:buSzPct val="100000"/>
              <a:buFont typeface="Arial"/>
              <a:buChar char="●"/>
            </a:pPr>
            <a:r>
              <a:rPr sz="1100" lang="en"/>
              <a:t>1 tablespoon vegetable oil</a:t>
            </a:r>
          </a:p>
          <a:p>
            <a:pPr rtl="0" lvl="0" indent="-298450" marL="457200">
              <a:lnSpc>
                <a:spcPct val="115000"/>
              </a:lnSpc>
              <a:spcBef>
                <a:spcPts val="0"/>
              </a:spcBef>
              <a:buClr>
                <a:schemeClr val="dk1"/>
              </a:buClr>
              <a:buSzPct val="100000"/>
              <a:buFont typeface="Arial"/>
              <a:buChar char="●"/>
            </a:pPr>
            <a:r>
              <a:rPr sz="1100" lang="en"/>
              <a:t>2 medium white onions</a:t>
            </a:r>
          </a:p>
          <a:p>
            <a:pPr rtl="0" lvl="0" indent="-298450" marL="457200">
              <a:lnSpc>
                <a:spcPct val="115000"/>
              </a:lnSpc>
              <a:spcBef>
                <a:spcPts val="0"/>
              </a:spcBef>
              <a:buClr>
                <a:schemeClr val="dk1"/>
              </a:buClr>
              <a:buSzPct val="100000"/>
              <a:buFont typeface="Arial"/>
              <a:buChar char="●"/>
            </a:pPr>
            <a:r>
              <a:rPr sz="1100" lang="en"/>
              <a:t>1 tablespoon cumin seeds</a:t>
            </a:r>
          </a:p>
          <a:p>
            <a:pPr rtl="0" lvl="0" indent="-298450" marL="457200">
              <a:lnSpc>
                <a:spcPct val="115000"/>
              </a:lnSpc>
              <a:spcBef>
                <a:spcPts val="0"/>
              </a:spcBef>
              <a:buClr>
                <a:schemeClr val="dk1"/>
              </a:buClr>
              <a:buSzPct val="100000"/>
              <a:buFont typeface="Arial"/>
              <a:buChar char="●"/>
            </a:pPr>
            <a:r>
              <a:rPr sz="1100" lang="en"/>
              <a:t>1 tablespoon paprika or chilli</a:t>
            </a:r>
          </a:p>
          <a:p>
            <a:pPr rtl="0" lvl="0" indent="-298450" marL="457200">
              <a:lnSpc>
                <a:spcPct val="115000"/>
              </a:lnSpc>
              <a:spcBef>
                <a:spcPts val="0"/>
              </a:spcBef>
              <a:buClr>
                <a:schemeClr val="dk1"/>
              </a:buClr>
              <a:buSzPct val="100000"/>
              <a:buFont typeface="Arial"/>
              <a:buChar char="●"/>
            </a:pPr>
            <a:r>
              <a:rPr sz="1100" lang="en"/>
              <a:t>2 large hard-boiled eggs</a:t>
            </a:r>
          </a:p>
          <a:p>
            <a:pPr rtl="0" lvl="0" indent="-298450" marL="457200">
              <a:lnSpc>
                <a:spcPct val="115000"/>
              </a:lnSpc>
              <a:spcBef>
                <a:spcPts val="0"/>
              </a:spcBef>
              <a:buClr>
                <a:schemeClr val="dk1"/>
              </a:buClr>
              <a:buSzPct val="100000"/>
              <a:buFont typeface="Arial"/>
              <a:buChar char="●"/>
            </a:pPr>
            <a:r>
              <a:rPr sz="1100" lang="en"/>
              <a:t>2 tablespoons raisins</a:t>
            </a:r>
          </a:p>
          <a:p>
            <a:pPr rtl="0" lvl="0" indent="-298450" marL="457200">
              <a:lnSpc>
                <a:spcPct val="115000"/>
              </a:lnSpc>
              <a:spcBef>
                <a:spcPts val="0"/>
              </a:spcBef>
              <a:buClr>
                <a:schemeClr val="dk1"/>
              </a:buClr>
              <a:buSzPct val="100000"/>
              <a:buFont typeface="Arial"/>
              <a:buChar char="●"/>
            </a:pPr>
            <a:r>
              <a:rPr sz="1100" lang="en"/>
              <a:t>1 handful black olives</a:t>
            </a:r>
          </a:p>
          <a:p>
            <a:pPr rtl="0" lvl="0" indent="-298450" marL="457200">
              <a:lnSpc>
                <a:spcPct val="115000"/>
              </a:lnSpc>
              <a:spcBef>
                <a:spcPts val="0"/>
              </a:spcBef>
              <a:buClr>
                <a:schemeClr val="dk1"/>
              </a:buClr>
              <a:buSzPct val="100000"/>
              <a:buFont typeface="Arial"/>
              <a:buChar char="●"/>
            </a:pPr>
            <a:r>
              <a:rPr sz="1100" lang="en"/>
              <a:t>3 tablespoons granulated sugar</a:t>
            </a:r>
          </a:p>
          <a:p>
            <a:pPr rtl="0" lvl="0">
              <a:lnSpc>
                <a:spcPct val="115000"/>
              </a:lnSpc>
              <a:spcBef>
                <a:spcPts val="0"/>
              </a:spcBef>
              <a:buNone/>
            </a:pPr>
            <a:r>
              <a:t/>
            </a:r>
            <a:endParaRPr sz="1100"/>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80"/>
                                        </p:tgtEl>
                                        <p:attrNameLst>
                                          <p:attrName>r</p:attrName>
                                        </p:attrNameLst>
                                      </p:cBhvr>
                                    </p:animRot>
                                  </p:childTnLst>
                                </p:cTn>
                              </p:par>
                            </p:childTnLst>
                          </p:cTn>
                        </p:par>
                        <p:par>
                          <p:cTn fill="hold">
                            <p:stCondLst>
                              <p:cond delay="1000"/>
                            </p:stCondLst>
                            <p:childTnLst>
                              <p:par>
                                <p:cTn presetID="23" fill="hold" presetSubtype="16" presetClass="entr"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ppt_w</p:attrName>
                                        </p:attrNameLst>
                                      </p:cBhvr>
                                      <p:tavLst>
                                        <p:tav tm="0" fmla="">
                                          <p:val>
                                            <p:strVal val="0"/>
                                          </p:val>
                                        </p:tav>
                                        <p:tav tm="100000" fmla="">
                                          <p:val>
                                            <p:strVal val="#ppt_w"/>
                                          </p:val>
                                        </p:tav>
                                      </p:tavLst>
                                    </p:anim>
                                    <p:anim calcmode="lin" valueType="num">
                                      <p:cBhvr additive="base">
                                        <p:cTn dur="1000"/>
                                        <p:tgtEl>
                                          <p:spTgt spid="82"/>
                                        </p:tgtEl>
                                        <p:attrNameLst>
                                          <p:attrName>ppt_h</p:attrName>
                                        </p:attrNameLst>
                                      </p:cBhvr>
                                      <p:tavLst>
                                        <p:tav tm="0" fmla="">
                                          <p:val>
                                            <p:strVal val="0"/>
                                          </p:val>
                                        </p:tav>
                                        <p:tav tm="100000" fmla="">
                                          <p:val>
                                            <p:strVal val="#ppt_h"/>
                                          </p:val>
                                        </p:tav>
                                      </p:tavLst>
                                    </p:anim>
                                  </p:childTnLst>
                                </p:cTn>
                              </p:par>
                              <p:par>
                                <p:cTn presetID="23" fill="hold" presetSubtype="16" presetClass="entr"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tm="0" fmla="">
                                          <p:val>
                                            <p:strVal val="0"/>
                                          </p:val>
                                        </p:tav>
                                        <p:tav tm="100000" fmla="">
                                          <p:val>
                                            <p:strVal val="#ppt_w"/>
                                          </p:val>
                                        </p:tav>
                                      </p:tavLst>
                                    </p:anim>
                                    <p:anim calcmode="lin" valueType="num">
                                      <p:cBhvr additive="base">
                                        <p:cTn dur="1000"/>
                                        <p:tgtEl>
                                          <p:spTgt spid="81"/>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86" name="Shape 86"/>
        <p:cNvGrpSpPr/>
        <p:nvPr/>
      </p:nvGrpSpPr>
      <p:grpSpPr>
        <a:xfrm>
          <a:off y="0" x="0"/>
          <a:ext cy="0" cx="0"/>
          <a:chOff y="0" x="0"/>
          <a:chExt cy="0" cx="0"/>
        </a:xfrm>
      </p:grpSpPr>
      <p:sp>
        <p:nvSpPr>
          <p:cNvPr id="87" name="Shape 87"/>
          <p:cNvSpPr txBox="1"/>
          <p:nvPr>
            <p:ph type="title"/>
          </p:nvPr>
        </p:nvSpPr>
        <p:spPr>
          <a:xfrm>
            <a:off y="147700" x="2548775"/>
            <a:ext cy="692100" cx="3876599"/>
          </a:xfrm>
          <a:prstGeom prst="rect">
            <a:avLst/>
          </a:prstGeom>
        </p:spPr>
        <p:txBody>
          <a:bodyPr bIns="91425" rIns="91425" lIns="91425" tIns="91425" anchor="b" anchorCtr="0">
            <a:noAutofit/>
          </a:bodyPr>
          <a:lstStyle/>
          <a:p>
            <a:pPr algn="ctr" rtl="0" lvl="0">
              <a:spcBef>
                <a:spcPts val="0"/>
              </a:spcBef>
              <a:buNone/>
            </a:pPr>
            <a:r>
              <a:rPr lang="en"/>
              <a:t>Chilean Corn Pie</a:t>
            </a:r>
          </a:p>
        </p:txBody>
      </p:sp>
      <p:pic>
        <p:nvPicPr>
          <p:cNvPr id="88" name="Shape 88"/>
          <p:cNvPicPr preferRelativeResize="0"/>
          <p:nvPr/>
        </p:nvPicPr>
        <p:blipFill rotWithShape="1">
          <a:blip r:embed="rId3">
            <a:alphaModFix/>
          </a:blip>
          <a:srcRect t="0" b="-1502" r="0" l="0"/>
          <a:stretch/>
        </p:blipFill>
        <p:spPr>
          <a:xfrm>
            <a:off y="839800" x="1572650"/>
            <a:ext cy="4201874" cx="599870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8" fill="hold" presetSubtype="0" presetClass="emph" nodeType="afterEffect">
                                  <p:stCondLst>
                                    <p:cond delay="0"/>
                                  </p:stCondLst>
                                  <p:childTnLst>
                                    <p:animRot by="-21600000">
                                      <p:cBhvr>
                                        <p:cTn dur="1000" fill="hold"/>
                                        <p:tgtEl>
                                          <p:spTgt spid="8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